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embedTrueTypeFonts="1">
  <p:sldMasterIdLst>
    <p:sldMasterId id="2147483805" r:id="rId5"/>
  </p:sldMasterIdLst>
  <p:notesMasterIdLst>
    <p:notesMasterId r:id="rId38"/>
  </p:notesMasterIdLst>
  <p:sldIdLst>
    <p:sldId id="256" r:id="rId6"/>
    <p:sldId id="257" r:id="rId7"/>
    <p:sldId id="346" r:id="rId8"/>
    <p:sldId id="294" r:id="rId9"/>
    <p:sldId id="315" r:id="rId10"/>
    <p:sldId id="295" r:id="rId11"/>
    <p:sldId id="296" r:id="rId12"/>
    <p:sldId id="297" r:id="rId13"/>
    <p:sldId id="298" r:id="rId14"/>
    <p:sldId id="299" r:id="rId15"/>
    <p:sldId id="300" r:id="rId16"/>
    <p:sldId id="301" r:id="rId17"/>
    <p:sldId id="328" r:id="rId18"/>
    <p:sldId id="327" r:id="rId19"/>
    <p:sldId id="303" r:id="rId20"/>
    <p:sldId id="312" r:id="rId21"/>
    <p:sldId id="316" r:id="rId22"/>
    <p:sldId id="320" r:id="rId23"/>
    <p:sldId id="323" r:id="rId24"/>
    <p:sldId id="324" r:id="rId25"/>
    <p:sldId id="325" r:id="rId26"/>
    <p:sldId id="318" r:id="rId27"/>
    <p:sldId id="542" r:id="rId28"/>
    <p:sldId id="545" r:id="rId29"/>
    <p:sldId id="557" r:id="rId30"/>
    <p:sldId id="559" r:id="rId31"/>
    <p:sldId id="558" r:id="rId32"/>
    <p:sldId id="561" r:id="rId33"/>
    <p:sldId id="337" r:id="rId34"/>
    <p:sldId id="563" r:id="rId35"/>
    <p:sldId id="264" r:id="rId36"/>
    <p:sldId id="564" r:id="rId37"/>
  </p:sldIdLst>
  <p:sldSz cx="9144000" cy="5143500" type="screen16x9"/>
  <p:notesSz cx="6858000" cy="9144000"/>
  <p:embeddedFontLst>
    <p:embeddedFont>
      <p:font typeface="Calibri" panose="020F0502020204030204" pitchFamily="34" charset="0"/>
      <p:regular r:id="rId39"/>
      <p:bold r:id="rId40"/>
      <p:italic r:id="rId41"/>
      <p:boldItalic r:id="rId42"/>
    </p:embeddedFont>
    <p:embeddedFont>
      <p:font typeface="Cambria Math" panose="02040503050406030204" pitchFamily="18" charset="0"/>
      <p:regular r:id="rId43"/>
    </p:embeddedFont>
    <p:embeddedFont>
      <p:font typeface="Consolas" panose="020B0609020204030204" pitchFamily="49" charset="0"/>
      <p:regular r:id="rId44"/>
      <p:bold r:id="rId45"/>
      <p:italic r:id="rId46"/>
      <p:boldItalic r:id="rId47"/>
    </p:embeddedFont>
    <p:embeddedFont>
      <p:font typeface="Open Sans" panose="020B0604020202020204" charset="0"/>
      <p:regular r:id="rId48"/>
      <p:bold r:id="rId49"/>
      <p:italic r:id="rId50"/>
      <p:boldItalic r:id="rId51"/>
    </p:embeddedFont>
    <p:embeddedFont>
      <p:font typeface="Open Sans Light" panose="020B0604020202020204" charset="0"/>
      <p:regular r:id="rId52"/>
      <p:italic r:id="rId53"/>
    </p:embeddedFont>
    <p:embeddedFont>
      <p:font typeface="Open Sans Semibold" panose="020B0604020202020204" charset="0"/>
      <p:bold r:id="rId54"/>
      <p:boldItalic r:id="rId55"/>
    </p:embeddedFont>
    <p:embeddedFont>
      <p:font typeface="Wingdings 2" panose="05020102010507070707" pitchFamily="18" charset="2"/>
      <p:regular r:id="rId56"/>
    </p:embeddedFont>
  </p:embeddedFontLst>
  <p:defaultText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1BACDE34-62D0-4066-8E2C-EE0356CF57DF}">
          <p14:sldIdLst>
            <p14:sldId id="256"/>
            <p14:sldId id="257"/>
            <p14:sldId id="346"/>
            <p14:sldId id="294"/>
            <p14:sldId id="315"/>
            <p14:sldId id="295"/>
            <p14:sldId id="296"/>
            <p14:sldId id="297"/>
            <p14:sldId id="298"/>
            <p14:sldId id="299"/>
            <p14:sldId id="300"/>
            <p14:sldId id="301"/>
            <p14:sldId id="328"/>
            <p14:sldId id="327"/>
            <p14:sldId id="303"/>
            <p14:sldId id="312"/>
            <p14:sldId id="316"/>
            <p14:sldId id="320"/>
            <p14:sldId id="323"/>
            <p14:sldId id="324"/>
            <p14:sldId id="325"/>
            <p14:sldId id="318"/>
            <p14:sldId id="542"/>
            <p14:sldId id="545"/>
            <p14:sldId id="557"/>
            <p14:sldId id="559"/>
            <p14:sldId id="558"/>
            <p14:sldId id="561"/>
            <p14:sldId id="337"/>
            <p14:sldId id="563"/>
            <p14:sldId id="264"/>
            <p14:sldId id="56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4700"/>
    <a:srgbClr val="FF660F"/>
    <a:srgbClr val="53AB1D"/>
    <a:srgbClr val="65CD22"/>
    <a:srgbClr val="C89800"/>
    <a:srgbClr val="FFCC26"/>
    <a:srgbClr val="1399FD"/>
    <a:srgbClr val="FF650F"/>
    <a:srgbClr val="D2A32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Helle Formatvorlage 2 - Akz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9" d="100"/>
          <a:sy n="139" d="100"/>
        </p:scale>
        <p:origin x="156" y="120"/>
      </p:cViewPr>
      <p:guideLst>
        <p:guide orient="horz" pos="1620"/>
        <p:guide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1.fntdata"/><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11.fntdata"/><Relationship Id="rId57"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8" Type="http://schemas.openxmlformats.org/officeDocument/2006/relationships/slide" Target="slides/slide3.xml"/><Relationship Id="rId51" Type="http://schemas.openxmlformats.org/officeDocument/2006/relationships/font" Target="fonts/font13.fntdata"/><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1BCFCF-CD4A-4870-B361-65FAE17D93B1}" type="datetimeFigureOut">
              <a:rPr lang="de-DE" smtClean="0"/>
              <a:t>17.08.2018</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80CF5A-344E-46E9-A168-299E194543B9}" type="slidenum">
              <a:rPr lang="de-DE" smtClean="0"/>
              <a:t>‹Nr.›</a:t>
            </a:fld>
            <a:endParaRPr lang="de-DE"/>
          </a:p>
        </p:txBody>
      </p:sp>
    </p:spTree>
    <p:extLst>
      <p:ext uri="{BB962C8B-B14F-4D97-AF65-F5344CB8AC3E}">
        <p14:creationId xmlns:p14="http://schemas.microsoft.com/office/powerpoint/2010/main" val="48002463"/>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3B80CF5A-344E-46E9-A168-299E194543B9}" type="slidenum">
              <a:rPr lang="de-DE" smtClean="0"/>
              <a:t>5</a:t>
            </a:fld>
            <a:endParaRPr lang="de-DE"/>
          </a:p>
        </p:txBody>
      </p:sp>
    </p:spTree>
    <p:extLst>
      <p:ext uri="{BB962C8B-B14F-4D97-AF65-F5344CB8AC3E}">
        <p14:creationId xmlns:p14="http://schemas.microsoft.com/office/powerpoint/2010/main" val="29502340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Thomas</a:t>
            </a:r>
          </a:p>
        </p:txBody>
      </p:sp>
      <p:sp>
        <p:nvSpPr>
          <p:cNvPr id="4" name="Foliennummernplatzhalter 3"/>
          <p:cNvSpPr>
            <a:spLocks noGrp="1"/>
          </p:cNvSpPr>
          <p:nvPr>
            <p:ph type="sldNum" sz="quarter" idx="10"/>
          </p:nvPr>
        </p:nvSpPr>
        <p:spPr/>
        <p:txBody>
          <a:bodyPr/>
          <a:lstStyle/>
          <a:p>
            <a:fld id="{3B80CF5A-344E-46E9-A168-299E194543B9}" type="slidenum">
              <a:rPr lang="de-DE" smtClean="0"/>
              <a:t>15</a:t>
            </a:fld>
            <a:endParaRPr lang="de-DE"/>
          </a:p>
        </p:txBody>
      </p:sp>
    </p:spTree>
    <p:extLst>
      <p:ext uri="{BB962C8B-B14F-4D97-AF65-F5344CB8AC3E}">
        <p14:creationId xmlns:p14="http://schemas.microsoft.com/office/powerpoint/2010/main" val="1216415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Thomas</a:t>
            </a:r>
          </a:p>
        </p:txBody>
      </p:sp>
      <p:sp>
        <p:nvSpPr>
          <p:cNvPr id="4" name="Foliennummernplatzhalter 3"/>
          <p:cNvSpPr>
            <a:spLocks noGrp="1"/>
          </p:cNvSpPr>
          <p:nvPr>
            <p:ph type="sldNum" sz="quarter" idx="10"/>
          </p:nvPr>
        </p:nvSpPr>
        <p:spPr/>
        <p:txBody>
          <a:bodyPr/>
          <a:lstStyle/>
          <a:p>
            <a:fld id="{3B80CF5A-344E-46E9-A168-299E194543B9}" type="slidenum">
              <a:rPr lang="de-DE" smtClean="0"/>
              <a:t>16</a:t>
            </a:fld>
            <a:endParaRPr lang="de-DE"/>
          </a:p>
        </p:txBody>
      </p:sp>
    </p:spTree>
    <p:extLst>
      <p:ext uri="{BB962C8B-B14F-4D97-AF65-F5344CB8AC3E}">
        <p14:creationId xmlns:p14="http://schemas.microsoft.com/office/powerpoint/2010/main" val="82410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Philipp</a:t>
            </a:r>
          </a:p>
          <a:p>
            <a:r>
              <a:rPr lang="en-US" dirty="0">
                <a:cs typeface="Calibri"/>
              </a:rPr>
              <a:t>Accuracy: </a:t>
            </a:r>
            <a:r>
              <a:rPr lang="en-US" dirty="0" err="1">
                <a:cs typeface="Calibri"/>
              </a:rPr>
              <a:t>Wie</a:t>
            </a:r>
            <a:r>
              <a:rPr lang="en-US" dirty="0">
                <a:cs typeface="Calibri"/>
              </a:rPr>
              <a:t> oft liege </a:t>
            </a:r>
            <a:r>
              <a:rPr lang="en-US" dirty="0" err="1">
                <a:cs typeface="Calibri"/>
              </a:rPr>
              <a:t>ich</a:t>
            </a:r>
            <a:r>
              <a:rPr lang="en-US" dirty="0">
                <a:cs typeface="Calibri"/>
              </a:rPr>
              <a:t> </a:t>
            </a:r>
            <a:r>
              <a:rPr lang="en-US" dirty="0" err="1">
                <a:cs typeface="Calibri"/>
              </a:rPr>
              <a:t>im</a:t>
            </a:r>
            <a:r>
              <a:rPr lang="en-US" dirty="0">
                <a:cs typeface="Calibri"/>
              </a:rPr>
              <a:t> </a:t>
            </a:r>
            <a:r>
              <a:rPr lang="en-US" dirty="0" err="1">
                <a:cs typeface="Calibri"/>
              </a:rPr>
              <a:t>Mittel</a:t>
            </a:r>
            <a:r>
              <a:rPr lang="en-US" dirty="0">
                <a:cs typeface="Calibri"/>
              </a:rPr>
              <a:t> </a:t>
            </a:r>
            <a:r>
              <a:rPr lang="en-US" dirty="0" err="1">
                <a:cs typeface="Calibri"/>
              </a:rPr>
              <a:t>mit</a:t>
            </a:r>
            <a:r>
              <a:rPr lang="en-US" dirty="0">
                <a:cs typeface="Calibri"/>
              </a:rPr>
              <a:t> </a:t>
            </a:r>
            <a:r>
              <a:rPr lang="en-US" dirty="0" err="1">
                <a:cs typeface="Calibri"/>
              </a:rPr>
              <a:t>allen</a:t>
            </a:r>
            <a:r>
              <a:rPr lang="en-US" dirty="0">
                <a:cs typeface="Calibri"/>
              </a:rPr>
              <a:t> Klassen </a:t>
            </a:r>
            <a:r>
              <a:rPr lang="en-US" dirty="0" err="1">
                <a:cs typeface="Calibri"/>
              </a:rPr>
              <a:t>richtig</a:t>
            </a:r>
            <a:r>
              <a:rPr lang="en-US" dirty="0">
                <a:cs typeface="Calibri"/>
              </a:rPr>
              <a:t>? Also </a:t>
            </a:r>
            <a:r>
              <a:rPr lang="en-US" dirty="0" err="1">
                <a:cs typeface="Calibri"/>
              </a:rPr>
              <a:t>wie</a:t>
            </a:r>
            <a:r>
              <a:rPr lang="en-US" dirty="0">
                <a:cs typeface="Calibri"/>
              </a:rPr>
              <a:t> oft </a:t>
            </a:r>
            <a:r>
              <a:rPr lang="en-US" dirty="0" err="1">
                <a:cs typeface="Calibri"/>
              </a:rPr>
              <a:t>identifiziere</a:t>
            </a:r>
            <a:r>
              <a:rPr lang="en-US" dirty="0">
                <a:cs typeface="Calibri"/>
              </a:rPr>
              <a:t> </a:t>
            </a:r>
            <a:r>
              <a:rPr lang="en-US" dirty="0" err="1">
                <a:cs typeface="Calibri"/>
              </a:rPr>
              <a:t>ich</a:t>
            </a:r>
            <a:r>
              <a:rPr lang="en-US" dirty="0">
                <a:cs typeface="Calibri"/>
              </a:rPr>
              <a:t> </a:t>
            </a:r>
            <a:r>
              <a:rPr lang="en-US" dirty="0" err="1">
                <a:cs typeface="Calibri"/>
              </a:rPr>
              <a:t>irgendetwas</a:t>
            </a:r>
            <a:r>
              <a:rPr lang="en-US" dirty="0">
                <a:cs typeface="Calibri"/>
              </a:rPr>
              <a:t> </a:t>
            </a:r>
            <a:r>
              <a:rPr lang="en-US" dirty="0" err="1">
                <a:cs typeface="Calibri"/>
              </a:rPr>
              <a:t>richtig</a:t>
            </a:r>
            <a:r>
              <a:rPr lang="en-US" dirty="0">
                <a:cs typeface="Calibri"/>
              </a:rPr>
              <a:t>, </a:t>
            </a:r>
            <a:r>
              <a:rPr lang="en-US" dirty="0" err="1">
                <a:cs typeface="Calibri"/>
              </a:rPr>
              <a:t>irgendetwas</a:t>
            </a:r>
            <a:r>
              <a:rPr lang="en-US" dirty="0">
                <a:cs typeface="Calibri"/>
              </a:rPr>
              <a:t> </a:t>
            </a:r>
            <a:r>
              <a:rPr lang="en-US" dirty="0" err="1">
                <a:cs typeface="Calibri"/>
              </a:rPr>
              <a:t>falsch</a:t>
            </a:r>
            <a:r>
              <a:rPr lang="en-US" dirty="0">
                <a:cs typeface="Calibri"/>
              </a:rPr>
              <a:t>?</a:t>
            </a:r>
          </a:p>
          <a:p>
            <a:r>
              <a:rPr lang="en-US" dirty="0">
                <a:cs typeface="Calibri"/>
              </a:rPr>
              <a:t>Precision: Mein </a:t>
            </a:r>
            <a:r>
              <a:rPr lang="en-US" dirty="0" err="1">
                <a:cs typeface="Calibri"/>
              </a:rPr>
              <a:t>Netz</a:t>
            </a:r>
            <a:r>
              <a:rPr lang="en-US" dirty="0">
                <a:cs typeface="Calibri"/>
              </a:rPr>
              <a:t> hat </a:t>
            </a:r>
            <a:r>
              <a:rPr lang="en-US" dirty="0" err="1">
                <a:cs typeface="Calibri"/>
              </a:rPr>
              <a:t>mir</a:t>
            </a:r>
            <a:r>
              <a:rPr lang="en-US" dirty="0">
                <a:cs typeface="Calibri"/>
              </a:rPr>
              <a:t> </a:t>
            </a:r>
            <a:r>
              <a:rPr lang="en-US" dirty="0" err="1">
                <a:cs typeface="Calibri"/>
              </a:rPr>
              <a:t>gesagt</a:t>
            </a:r>
            <a:r>
              <a:rPr lang="en-US" dirty="0">
                <a:cs typeface="Calibri"/>
              </a:rPr>
              <a:t>, </a:t>
            </a:r>
            <a:r>
              <a:rPr lang="en-US" dirty="0" err="1">
                <a:cs typeface="Calibri"/>
              </a:rPr>
              <a:t>ich</a:t>
            </a:r>
            <a:r>
              <a:rPr lang="en-US" dirty="0">
                <a:cs typeface="Calibri"/>
              </a:rPr>
              <a:t> </a:t>
            </a:r>
            <a:r>
              <a:rPr lang="en-US" dirty="0" err="1">
                <a:cs typeface="Calibri"/>
              </a:rPr>
              <a:t>sehe</a:t>
            </a:r>
            <a:r>
              <a:rPr lang="en-US" dirty="0">
                <a:cs typeface="Calibri"/>
              </a:rPr>
              <a:t> </a:t>
            </a:r>
            <a:r>
              <a:rPr lang="en-US" dirty="0" err="1">
                <a:cs typeface="Calibri"/>
              </a:rPr>
              <a:t>eine</a:t>
            </a:r>
            <a:r>
              <a:rPr lang="en-US" dirty="0">
                <a:cs typeface="Calibri"/>
              </a:rPr>
              <a:t> </a:t>
            </a:r>
            <a:r>
              <a:rPr lang="en-US" dirty="0" err="1">
                <a:cs typeface="Calibri"/>
              </a:rPr>
              <a:t>Kuh</a:t>
            </a:r>
            <a:r>
              <a:rPr lang="en-US" dirty="0">
                <a:cs typeface="Calibri"/>
              </a:rPr>
              <a:t>. </a:t>
            </a:r>
            <a:r>
              <a:rPr lang="en-US" dirty="0" err="1">
                <a:cs typeface="Calibri"/>
              </a:rPr>
              <a:t>Wie</a:t>
            </a:r>
            <a:r>
              <a:rPr lang="en-US" dirty="0">
                <a:cs typeface="Calibri"/>
              </a:rPr>
              <a:t> </a:t>
            </a:r>
            <a:r>
              <a:rPr lang="en-US" dirty="0" err="1">
                <a:cs typeface="Calibri"/>
              </a:rPr>
              <a:t>sehr</a:t>
            </a:r>
            <a:r>
              <a:rPr lang="en-US" dirty="0">
                <a:cs typeface="Calibri"/>
              </a:rPr>
              <a:t> </a:t>
            </a:r>
            <a:r>
              <a:rPr lang="en-US" dirty="0" err="1">
                <a:cs typeface="Calibri"/>
              </a:rPr>
              <a:t>kann</a:t>
            </a:r>
            <a:r>
              <a:rPr lang="en-US" dirty="0">
                <a:cs typeface="Calibri"/>
              </a:rPr>
              <a:t> </a:t>
            </a:r>
            <a:r>
              <a:rPr lang="en-US" dirty="0" err="1">
                <a:cs typeface="Calibri"/>
              </a:rPr>
              <a:t>ich</a:t>
            </a:r>
            <a:r>
              <a:rPr lang="en-US" dirty="0">
                <a:cs typeface="Calibri"/>
              </a:rPr>
              <a:t> </a:t>
            </a:r>
            <a:r>
              <a:rPr lang="en-US" dirty="0" err="1">
                <a:cs typeface="Calibri"/>
              </a:rPr>
              <a:t>dem</a:t>
            </a:r>
            <a:r>
              <a:rPr lang="en-US" dirty="0">
                <a:cs typeface="Calibri"/>
              </a:rPr>
              <a:t> </a:t>
            </a:r>
            <a:r>
              <a:rPr lang="en-US" dirty="0" err="1">
                <a:cs typeface="Calibri"/>
              </a:rPr>
              <a:t>Netz</a:t>
            </a:r>
            <a:r>
              <a:rPr lang="en-US" dirty="0">
                <a:cs typeface="Calibri"/>
              </a:rPr>
              <a:t> </a:t>
            </a:r>
            <a:r>
              <a:rPr lang="en-US" dirty="0" err="1">
                <a:cs typeface="Calibri"/>
              </a:rPr>
              <a:t>vertrauen</a:t>
            </a:r>
            <a:r>
              <a:rPr lang="en-US" dirty="0">
                <a:cs typeface="Calibri"/>
              </a:rPr>
              <a:t>?</a:t>
            </a:r>
          </a:p>
          <a:p>
            <a:r>
              <a:rPr lang="en-US" dirty="0">
                <a:cs typeface="Calibri"/>
              </a:rPr>
              <a:t>Recall: </a:t>
            </a:r>
            <a:r>
              <a:rPr lang="en-US" dirty="0" err="1">
                <a:cs typeface="Calibri"/>
              </a:rPr>
              <a:t>Wenn</a:t>
            </a:r>
            <a:r>
              <a:rPr lang="en-US" dirty="0">
                <a:cs typeface="Calibri"/>
              </a:rPr>
              <a:t> </a:t>
            </a:r>
            <a:r>
              <a:rPr lang="en-US" dirty="0" err="1">
                <a:cs typeface="Calibri"/>
              </a:rPr>
              <a:t>ich</a:t>
            </a:r>
            <a:r>
              <a:rPr lang="en-US" dirty="0">
                <a:cs typeface="Calibri"/>
              </a:rPr>
              <a:t> </a:t>
            </a:r>
            <a:r>
              <a:rPr lang="en-US" dirty="0" err="1">
                <a:cs typeface="Calibri"/>
              </a:rPr>
              <a:t>ein</a:t>
            </a:r>
            <a:r>
              <a:rPr lang="en-US" dirty="0">
                <a:cs typeface="Calibri"/>
              </a:rPr>
              <a:t> </a:t>
            </a:r>
            <a:r>
              <a:rPr lang="en-US" dirty="0" err="1">
                <a:cs typeface="Calibri"/>
              </a:rPr>
              <a:t>Stopp</a:t>
            </a:r>
            <a:r>
              <a:rPr lang="en-US" dirty="0">
                <a:cs typeface="Calibri"/>
              </a:rPr>
              <a:t> </a:t>
            </a:r>
            <a:r>
              <a:rPr lang="en-US" dirty="0" err="1">
                <a:cs typeface="Calibri"/>
              </a:rPr>
              <a:t>Schild</a:t>
            </a:r>
            <a:r>
              <a:rPr lang="en-US" dirty="0">
                <a:cs typeface="Calibri"/>
              </a:rPr>
              <a:t> </a:t>
            </a:r>
            <a:r>
              <a:rPr lang="en-US" dirty="0" err="1">
                <a:cs typeface="Calibri"/>
              </a:rPr>
              <a:t>vor</a:t>
            </a:r>
            <a:r>
              <a:rPr lang="en-US" dirty="0">
                <a:cs typeface="Calibri"/>
              </a:rPr>
              <a:t> </a:t>
            </a:r>
            <a:r>
              <a:rPr lang="en-US" dirty="0" err="1">
                <a:cs typeface="Calibri"/>
              </a:rPr>
              <a:t>mir</a:t>
            </a:r>
            <a:r>
              <a:rPr lang="en-US" dirty="0">
                <a:cs typeface="Calibri"/>
              </a:rPr>
              <a:t> </a:t>
            </a:r>
            <a:r>
              <a:rPr lang="en-US" dirty="0" err="1">
                <a:cs typeface="Calibri"/>
              </a:rPr>
              <a:t>habe</a:t>
            </a:r>
            <a:r>
              <a:rPr lang="en-US" dirty="0">
                <a:cs typeface="Calibri"/>
              </a:rPr>
              <a:t>, was </a:t>
            </a:r>
            <a:r>
              <a:rPr lang="en-US" dirty="0" err="1">
                <a:cs typeface="Calibri"/>
              </a:rPr>
              <a:t>ist</a:t>
            </a:r>
            <a:r>
              <a:rPr lang="en-US" dirty="0">
                <a:cs typeface="Calibri"/>
              </a:rPr>
              <a:t> die </a:t>
            </a:r>
            <a:r>
              <a:rPr lang="en-US" dirty="0" err="1">
                <a:cs typeface="Calibri"/>
              </a:rPr>
              <a:t>Wahrscheinlichkeit</a:t>
            </a:r>
            <a:r>
              <a:rPr lang="en-US" dirty="0">
                <a:cs typeface="Calibri"/>
              </a:rPr>
              <a:t>, </a:t>
            </a:r>
            <a:r>
              <a:rPr lang="en-US" dirty="0" err="1">
                <a:cs typeface="Calibri"/>
              </a:rPr>
              <a:t>dass</a:t>
            </a:r>
            <a:r>
              <a:rPr lang="en-US" dirty="0">
                <a:cs typeface="Calibri"/>
              </a:rPr>
              <a:t> </a:t>
            </a:r>
            <a:r>
              <a:rPr lang="en-US" dirty="0" err="1">
                <a:cs typeface="Calibri"/>
              </a:rPr>
              <a:t>mein</a:t>
            </a:r>
            <a:r>
              <a:rPr lang="en-US" dirty="0">
                <a:cs typeface="Calibri"/>
              </a:rPr>
              <a:t> </a:t>
            </a:r>
            <a:r>
              <a:rPr lang="en-US" dirty="0" err="1">
                <a:cs typeface="Calibri"/>
              </a:rPr>
              <a:t>Netz</a:t>
            </a:r>
            <a:r>
              <a:rPr lang="en-US" dirty="0">
                <a:cs typeface="Calibri"/>
              </a:rPr>
              <a:t> </a:t>
            </a:r>
            <a:r>
              <a:rPr lang="en-US" dirty="0" err="1">
                <a:cs typeface="Calibri"/>
              </a:rPr>
              <a:t>mir</a:t>
            </a:r>
            <a:r>
              <a:rPr lang="en-US" dirty="0">
                <a:cs typeface="Calibri"/>
              </a:rPr>
              <a:t> </a:t>
            </a:r>
            <a:r>
              <a:rPr lang="en-US" dirty="0" err="1">
                <a:cs typeface="Calibri"/>
              </a:rPr>
              <a:t>sagt</a:t>
            </a:r>
            <a:r>
              <a:rPr lang="en-US" dirty="0">
                <a:cs typeface="Calibri"/>
              </a:rPr>
              <a:t>, </a:t>
            </a:r>
            <a:r>
              <a:rPr lang="en-US" dirty="0" err="1">
                <a:cs typeface="Calibri"/>
              </a:rPr>
              <a:t>dass</a:t>
            </a:r>
            <a:r>
              <a:rPr lang="en-US" dirty="0">
                <a:cs typeface="Calibri"/>
              </a:rPr>
              <a:t> </a:t>
            </a:r>
            <a:r>
              <a:rPr lang="en-US" dirty="0" err="1">
                <a:cs typeface="Calibri"/>
              </a:rPr>
              <a:t>es</a:t>
            </a:r>
            <a:r>
              <a:rPr lang="en-US" dirty="0">
                <a:cs typeface="Calibri"/>
              </a:rPr>
              <a:t> </a:t>
            </a:r>
            <a:r>
              <a:rPr lang="en-US" dirty="0" err="1">
                <a:cs typeface="Calibri"/>
              </a:rPr>
              <a:t>eines</a:t>
            </a:r>
            <a:r>
              <a:rPr lang="en-US" dirty="0">
                <a:cs typeface="Calibri"/>
              </a:rPr>
              <a:t> </a:t>
            </a:r>
            <a:r>
              <a:rPr lang="en-US" dirty="0" err="1">
                <a:cs typeface="Calibri"/>
              </a:rPr>
              <a:t>ist</a:t>
            </a:r>
            <a:r>
              <a:rPr lang="en-US" dirty="0">
                <a:cs typeface="Calibri"/>
              </a:rPr>
              <a:t>?</a:t>
            </a:r>
          </a:p>
        </p:txBody>
      </p:sp>
      <p:sp>
        <p:nvSpPr>
          <p:cNvPr id="4" name="Foliennummernplatzhalter 3"/>
          <p:cNvSpPr>
            <a:spLocks noGrp="1"/>
          </p:cNvSpPr>
          <p:nvPr>
            <p:ph type="sldNum" sz="quarter" idx="10"/>
          </p:nvPr>
        </p:nvSpPr>
        <p:spPr/>
        <p:txBody>
          <a:bodyPr/>
          <a:lstStyle/>
          <a:p>
            <a:fld id="{3B80CF5A-344E-46E9-A168-299E194543B9}" type="slidenum">
              <a:rPr lang="de-DE" smtClean="0"/>
              <a:t>23</a:t>
            </a:fld>
            <a:endParaRPr lang="de-DE"/>
          </a:p>
        </p:txBody>
      </p:sp>
    </p:spTree>
    <p:extLst>
      <p:ext uri="{BB962C8B-B14F-4D97-AF65-F5344CB8AC3E}">
        <p14:creationId xmlns:p14="http://schemas.microsoft.com/office/powerpoint/2010/main" val="1359807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Philipp</a:t>
            </a:r>
          </a:p>
          <a:p>
            <a:r>
              <a:rPr lang="de-DE"/>
              <a:t>Zum Mitnehmen </a:t>
            </a:r>
            <a:r>
              <a:rPr lang="de-DE">
                <a:sym typeface="Wingdings" panose="05000000000000000000" pitchFamily="2" charset="2"/>
              </a:rPr>
              <a:t></a:t>
            </a:r>
            <a:endParaRPr lang="de-DE"/>
          </a:p>
        </p:txBody>
      </p:sp>
      <p:sp>
        <p:nvSpPr>
          <p:cNvPr id="4" name="Foliennummernplatzhalter 3"/>
          <p:cNvSpPr>
            <a:spLocks noGrp="1"/>
          </p:cNvSpPr>
          <p:nvPr>
            <p:ph type="sldNum" sz="quarter" idx="10"/>
          </p:nvPr>
        </p:nvSpPr>
        <p:spPr/>
        <p:txBody>
          <a:bodyPr/>
          <a:lstStyle/>
          <a:p>
            <a:fld id="{3B80CF5A-344E-46E9-A168-299E194543B9}" type="slidenum">
              <a:rPr lang="de-DE" smtClean="0"/>
              <a:t>24</a:t>
            </a:fld>
            <a:endParaRPr lang="de-DE"/>
          </a:p>
        </p:txBody>
      </p:sp>
    </p:spTree>
    <p:extLst>
      <p:ext uri="{BB962C8B-B14F-4D97-AF65-F5344CB8AC3E}">
        <p14:creationId xmlns:p14="http://schemas.microsoft.com/office/powerpoint/2010/main" val="10211848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a:t>Philipp/Nicht präsentieren?</a:t>
            </a:r>
          </a:p>
          <a:p>
            <a:endParaRPr lang="de-DE"/>
          </a:p>
        </p:txBody>
      </p:sp>
      <p:sp>
        <p:nvSpPr>
          <p:cNvPr id="4" name="Foliennummernplatzhalter 3"/>
          <p:cNvSpPr>
            <a:spLocks noGrp="1"/>
          </p:cNvSpPr>
          <p:nvPr>
            <p:ph type="sldNum" sz="quarter" idx="10"/>
          </p:nvPr>
        </p:nvSpPr>
        <p:spPr/>
        <p:txBody>
          <a:bodyPr/>
          <a:lstStyle/>
          <a:p>
            <a:fld id="{3B80CF5A-344E-46E9-A168-299E194543B9}" type="slidenum">
              <a:rPr lang="de-DE" smtClean="0"/>
              <a:t>25</a:t>
            </a:fld>
            <a:endParaRPr lang="de-DE"/>
          </a:p>
        </p:txBody>
      </p:sp>
    </p:spTree>
    <p:extLst>
      <p:ext uri="{BB962C8B-B14F-4D97-AF65-F5344CB8AC3E}">
        <p14:creationId xmlns:p14="http://schemas.microsoft.com/office/powerpoint/2010/main" val="2180513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a:t>Philipp/Nicht präsentieren?</a:t>
            </a:r>
          </a:p>
          <a:p>
            <a:endParaRPr lang="de-DE"/>
          </a:p>
        </p:txBody>
      </p:sp>
      <p:sp>
        <p:nvSpPr>
          <p:cNvPr id="4" name="Foliennummernplatzhalter 3"/>
          <p:cNvSpPr>
            <a:spLocks noGrp="1"/>
          </p:cNvSpPr>
          <p:nvPr>
            <p:ph type="sldNum" sz="quarter" idx="10"/>
          </p:nvPr>
        </p:nvSpPr>
        <p:spPr/>
        <p:txBody>
          <a:bodyPr/>
          <a:lstStyle/>
          <a:p>
            <a:fld id="{3B80CF5A-344E-46E9-A168-299E194543B9}" type="slidenum">
              <a:rPr lang="de-DE" smtClean="0"/>
              <a:t>26</a:t>
            </a:fld>
            <a:endParaRPr lang="de-DE"/>
          </a:p>
        </p:txBody>
      </p:sp>
    </p:spTree>
    <p:extLst>
      <p:ext uri="{BB962C8B-B14F-4D97-AF65-F5344CB8AC3E}">
        <p14:creationId xmlns:p14="http://schemas.microsoft.com/office/powerpoint/2010/main" val="3071952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a:t>Philipp/Nicht präsentieren?</a:t>
            </a:r>
          </a:p>
          <a:p>
            <a:endParaRPr lang="de-DE"/>
          </a:p>
        </p:txBody>
      </p:sp>
      <p:sp>
        <p:nvSpPr>
          <p:cNvPr id="4" name="Foliennummernplatzhalter 3"/>
          <p:cNvSpPr>
            <a:spLocks noGrp="1"/>
          </p:cNvSpPr>
          <p:nvPr>
            <p:ph type="sldNum" sz="quarter" idx="10"/>
          </p:nvPr>
        </p:nvSpPr>
        <p:spPr/>
        <p:txBody>
          <a:bodyPr/>
          <a:lstStyle/>
          <a:p>
            <a:fld id="{3B80CF5A-344E-46E9-A168-299E194543B9}" type="slidenum">
              <a:rPr lang="de-DE" smtClean="0"/>
              <a:t>27</a:t>
            </a:fld>
            <a:endParaRPr lang="de-DE"/>
          </a:p>
        </p:txBody>
      </p:sp>
    </p:spTree>
    <p:extLst>
      <p:ext uri="{BB962C8B-B14F-4D97-AF65-F5344CB8AC3E}">
        <p14:creationId xmlns:p14="http://schemas.microsoft.com/office/powerpoint/2010/main" val="3432752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Philipp</a:t>
            </a:r>
          </a:p>
        </p:txBody>
      </p:sp>
      <p:sp>
        <p:nvSpPr>
          <p:cNvPr id="4" name="Foliennummernplatzhalter 3"/>
          <p:cNvSpPr>
            <a:spLocks noGrp="1"/>
          </p:cNvSpPr>
          <p:nvPr>
            <p:ph type="sldNum" sz="quarter" idx="10"/>
          </p:nvPr>
        </p:nvSpPr>
        <p:spPr/>
        <p:txBody>
          <a:bodyPr/>
          <a:lstStyle/>
          <a:p>
            <a:fld id="{3B80CF5A-344E-46E9-A168-299E194543B9}" type="slidenum">
              <a:rPr lang="de-DE" smtClean="0"/>
              <a:t>29</a:t>
            </a:fld>
            <a:endParaRPr lang="de-DE"/>
          </a:p>
        </p:txBody>
      </p:sp>
    </p:spTree>
    <p:extLst>
      <p:ext uri="{BB962C8B-B14F-4D97-AF65-F5344CB8AC3E}">
        <p14:creationId xmlns:p14="http://schemas.microsoft.com/office/powerpoint/2010/main" val="777747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Philipp</a:t>
            </a:r>
          </a:p>
          <a:p>
            <a:r>
              <a:rPr lang="de-DE"/>
              <a:t>Mit biologischer Motivation anfangen</a:t>
            </a:r>
          </a:p>
        </p:txBody>
      </p:sp>
      <p:sp>
        <p:nvSpPr>
          <p:cNvPr id="4" name="Foliennummernplatzhalter 3"/>
          <p:cNvSpPr>
            <a:spLocks noGrp="1"/>
          </p:cNvSpPr>
          <p:nvPr>
            <p:ph type="sldNum" sz="quarter" idx="10"/>
          </p:nvPr>
        </p:nvSpPr>
        <p:spPr/>
        <p:txBody>
          <a:bodyPr/>
          <a:lstStyle/>
          <a:p>
            <a:fld id="{3B80CF5A-344E-46E9-A168-299E194543B9}" type="slidenum">
              <a:rPr lang="de-DE" smtClean="0"/>
              <a:t>7</a:t>
            </a:fld>
            <a:endParaRPr lang="de-DE"/>
          </a:p>
        </p:txBody>
      </p:sp>
    </p:spTree>
    <p:extLst>
      <p:ext uri="{BB962C8B-B14F-4D97-AF65-F5344CB8AC3E}">
        <p14:creationId xmlns:p14="http://schemas.microsoft.com/office/powerpoint/2010/main" val="1732201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Philipp</a:t>
            </a:r>
          </a:p>
          <a:p>
            <a:r>
              <a:rPr lang="de-DE"/>
              <a:t>Schwellwert nur bei Schwellwertfunktion sinnvoll. Andere Funktionen haben einen Bias. Der Bias kann als Gewicht zu einem Neuron gesehen werden, das immer feuert. Damit kann das Bias wie jedes andere Gewicht gelernt werden.</a:t>
            </a:r>
          </a:p>
        </p:txBody>
      </p:sp>
      <p:sp>
        <p:nvSpPr>
          <p:cNvPr id="4" name="Foliennummernplatzhalter 3"/>
          <p:cNvSpPr>
            <a:spLocks noGrp="1"/>
          </p:cNvSpPr>
          <p:nvPr>
            <p:ph type="sldNum" sz="quarter" idx="10"/>
          </p:nvPr>
        </p:nvSpPr>
        <p:spPr/>
        <p:txBody>
          <a:bodyPr/>
          <a:lstStyle/>
          <a:p>
            <a:fld id="{3B80CF5A-344E-46E9-A168-299E194543B9}" type="slidenum">
              <a:rPr lang="de-DE" smtClean="0"/>
              <a:t>8</a:t>
            </a:fld>
            <a:endParaRPr lang="de-DE"/>
          </a:p>
        </p:txBody>
      </p:sp>
    </p:spTree>
    <p:extLst>
      <p:ext uri="{BB962C8B-B14F-4D97-AF65-F5344CB8AC3E}">
        <p14:creationId xmlns:p14="http://schemas.microsoft.com/office/powerpoint/2010/main" val="1818034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Philipp</a:t>
            </a:r>
          </a:p>
        </p:txBody>
      </p:sp>
      <p:sp>
        <p:nvSpPr>
          <p:cNvPr id="4" name="Foliennummernplatzhalter 3"/>
          <p:cNvSpPr>
            <a:spLocks noGrp="1"/>
          </p:cNvSpPr>
          <p:nvPr>
            <p:ph type="sldNum" sz="quarter" idx="10"/>
          </p:nvPr>
        </p:nvSpPr>
        <p:spPr/>
        <p:txBody>
          <a:bodyPr/>
          <a:lstStyle/>
          <a:p>
            <a:fld id="{3B80CF5A-344E-46E9-A168-299E194543B9}" type="slidenum">
              <a:rPr lang="de-DE" smtClean="0"/>
              <a:t>9</a:t>
            </a:fld>
            <a:endParaRPr lang="de-DE"/>
          </a:p>
        </p:txBody>
      </p:sp>
    </p:spTree>
    <p:extLst>
      <p:ext uri="{BB962C8B-B14F-4D97-AF65-F5344CB8AC3E}">
        <p14:creationId xmlns:p14="http://schemas.microsoft.com/office/powerpoint/2010/main" val="1294106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Philipp</a:t>
            </a:r>
          </a:p>
        </p:txBody>
      </p:sp>
      <p:sp>
        <p:nvSpPr>
          <p:cNvPr id="4" name="Foliennummernplatzhalter 3"/>
          <p:cNvSpPr>
            <a:spLocks noGrp="1"/>
          </p:cNvSpPr>
          <p:nvPr>
            <p:ph type="sldNum" sz="quarter" idx="10"/>
          </p:nvPr>
        </p:nvSpPr>
        <p:spPr/>
        <p:txBody>
          <a:bodyPr/>
          <a:lstStyle/>
          <a:p>
            <a:fld id="{3B80CF5A-344E-46E9-A168-299E194543B9}" type="slidenum">
              <a:rPr lang="de-DE" smtClean="0"/>
              <a:t>10</a:t>
            </a:fld>
            <a:endParaRPr lang="de-DE"/>
          </a:p>
        </p:txBody>
      </p:sp>
    </p:spTree>
    <p:extLst>
      <p:ext uri="{BB962C8B-B14F-4D97-AF65-F5344CB8AC3E}">
        <p14:creationId xmlns:p14="http://schemas.microsoft.com/office/powerpoint/2010/main" val="1207453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Philipp</a:t>
            </a:r>
          </a:p>
          <a:p>
            <a:r>
              <a:rPr lang="de-DE"/>
              <a:t>Fehlerfunktion ist selten so schön </a:t>
            </a:r>
            <a:r>
              <a:rPr lang="de-DE">
                <a:sym typeface="Wingdings" panose="05000000000000000000" pitchFamily="2" charset="2"/>
              </a:rPr>
              <a:t></a:t>
            </a:r>
            <a:endParaRPr lang="de-DE"/>
          </a:p>
        </p:txBody>
      </p:sp>
      <p:sp>
        <p:nvSpPr>
          <p:cNvPr id="4" name="Foliennummernplatzhalter 3"/>
          <p:cNvSpPr>
            <a:spLocks noGrp="1"/>
          </p:cNvSpPr>
          <p:nvPr>
            <p:ph type="sldNum" sz="quarter" idx="10"/>
          </p:nvPr>
        </p:nvSpPr>
        <p:spPr/>
        <p:txBody>
          <a:bodyPr/>
          <a:lstStyle/>
          <a:p>
            <a:fld id="{3B80CF5A-344E-46E9-A168-299E194543B9}" type="slidenum">
              <a:rPr lang="de-DE" smtClean="0"/>
              <a:t>11</a:t>
            </a:fld>
            <a:endParaRPr lang="de-DE"/>
          </a:p>
        </p:txBody>
      </p:sp>
    </p:spTree>
    <p:extLst>
      <p:ext uri="{BB962C8B-B14F-4D97-AF65-F5344CB8AC3E}">
        <p14:creationId xmlns:p14="http://schemas.microsoft.com/office/powerpoint/2010/main" val="4259911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Thomas</a:t>
            </a:r>
          </a:p>
        </p:txBody>
      </p:sp>
      <p:sp>
        <p:nvSpPr>
          <p:cNvPr id="4" name="Foliennummernplatzhalter 3"/>
          <p:cNvSpPr>
            <a:spLocks noGrp="1"/>
          </p:cNvSpPr>
          <p:nvPr>
            <p:ph type="sldNum" sz="quarter" idx="10"/>
          </p:nvPr>
        </p:nvSpPr>
        <p:spPr/>
        <p:txBody>
          <a:bodyPr/>
          <a:lstStyle/>
          <a:p>
            <a:fld id="{3B80CF5A-344E-46E9-A168-299E194543B9}" type="slidenum">
              <a:rPr lang="de-DE" smtClean="0"/>
              <a:t>12</a:t>
            </a:fld>
            <a:endParaRPr lang="de-DE"/>
          </a:p>
        </p:txBody>
      </p:sp>
    </p:spTree>
    <p:extLst>
      <p:ext uri="{BB962C8B-B14F-4D97-AF65-F5344CB8AC3E}">
        <p14:creationId xmlns:p14="http://schemas.microsoft.com/office/powerpoint/2010/main" val="225719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Thomas</a:t>
            </a:r>
            <a:endParaRPr lang="de-DE" err="1"/>
          </a:p>
        </p:txBody>
      </p:sp>
      <p:sp>
        <p:nvSpPr>
          <p:cNvPr id="4" name="Foliennummernplatzhalter 3"/>
          <p:cNvSpPr>
            <a:spLocks noGrp="1"/>
          </p:cNvSpPr>
          <p:nvPr>
            <p:ph type="sldNum" sz="quarter" idx="10"/>
          </p:nvPr>
        </p:nvSpPr>
        <p:spPr/>
        <p:txBody>
          <a:bodyPr/>
          <a:lstStyle/>
          <a:p>
            <a:fld id="{3B80CF5A-344E-46E9-A168-299E194543B9}" type="slidenum">
              <a:rPr lang="de-DE" smtClean="0"/>
              <a:t>13</a:t>
            </a:fld>
            <a:endParaRPr lang="de-DE"/>
          </a:p>
        </p:txBody>
      </p:sp>
    </p:spTree>
    <p:extLst>
      <p:ext uri="{BB962C8B-B14F-4D97-AF65-F5344CB8AC3E}">
        <p14:creationId xmlns:p14="http://schemas.microsoft.com/office/powerpoint/2010/main" val="2134520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Thomas</a:t>
            </a:r>
          </a:p>
        </p:txBody>
      </p:sp>
      <p:sp>
        <p:nvSpPr>
          <p:cNvPr id="4" name="Foliennummernplatzhalter 3"/>
          <p:cNvSpPr>
            <a:spLocks noGrp="1"/>
          </p:cNvSpPr>
          <p:nvPr>
            <p:ph type="sldNum" sz="quarter" idx="10"/>
          </p:nvPr>
        </p:nvSpPr>
        <p:spPr/>
        <p:txBody>
          <a:bodyPr/>
          <a:lstStyle/>
          <a:p>
            <a:fld id="{3B80CF5A-344E-46E9-A168-299E194543B9}" type="slidenum">
              <a:rPr lang="de-DE" smtClean="0"/>
              <a:t>14</a:t>
            </a:fld>
            <a:endParaRPr lang="de-DE"/>
          </a:p>
        </p:txBody>
      </p:sp>
    </p:spTree>
    <p:extLst>
      <p:ext uri="{BB962C8B-B14F-4D97-AF65-F5344CB8AC3E}">
        <p14:creationId xmlns:p14="http://schemas.microsoft.com/office/powerpoint/2010/main" val="42632485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portal.opitz-consulting.de/marketing_vertrieb/PublishingImages/Forms/AllItems.aspx?RootFolder=/marketing_vertrieb/PublishingImages/Bilder_Stockfotos/Bilder%20nach%20Themen"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portal.opitz-consulting.de/marketing_vertrieb/PublishingImages/Forms/AllItems.aspx?RootFolder=/marketing_vertrieb/PublishingImages/Bilder_Stockfotos/Bilder%20nach%20Themen"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8" Type="http://schemas.openxmlformats.org/officeDocument/2006/relationships/hyperlink" Target="http://www.slideshare.net/opitzconsulting" TargetMode="External"/><Relationship Id="rId13" Type="http://schemas.openxmlformats.org/officeDocument/2006/relationships/image" Target="../media/image9.wmf"/><Relationship Id="rId3" Type="http://schemas.openxmlformats.org/officeDocument/2006/relationships/image" Target="../media/image3.wmf"/><Relationship Id="rId7" Type="http://schemas.openxmlformats.org/officeDocument/2006/relationships/image" Target="../media/image6.png"/><Relationship Id="rId12" Type="http://schemas.openxmlformats.org/officeDocument/2006/relationships/hyperlink" Target="http://www.opitz-consulting.com/" TargetMode="External"/><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hyperlink" Target="https://www.youtube.com/user/OPITZCONSULTING" TargetMode="External"/><Relationship Id="rId11" Type="http://schemas.openxmlformats.org/officeDocument/2006/relationships/image" Target="../media/image8.png"/><Relationship Id="rId5" Type="http://schemas.openxmlformats.org/officeDocument/2006/relationships/image" Target="../media/image5.png"/><Relationship Id="rId10" Type="http://schemas.openxmlformats.org/officeDocument/2006/relationships/hyperlink" Target="https://www.xing.com/communities/groups/opitz-consulting-1009116" TargetMode="External"/><Relationship Id="rId4" Type="http://schemas.openxmlformats.org/officeDocument/2006/relationships/hyperlink" Target="https://twitter.com/OC_WIRE" TargetMode="External"/><Relationship Id="rId9"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8" Type="http://schemas.openxmlformats.org/officeDocument/2006/relationships/hyperlink" Target="http://www.slideshare.net/opitzconsulting" TargetMode="External"/><Relationship Id="rId3" Type="http://schemas.openxmlformats.org/officeDocument/2006/relationships/image" Target="../media/image3.wmf"/><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hyperlink" Target="https://www.youtube.com/user/OPITZCONSULTING" TargetMode="External"/><Relationship Id="rId11" Type="http://schemas.openxmlformats.org/officeDocument/2006/relationships/image" Target="../media/image9.wmf"/><Relationship Id="rId5" Type="http://schemas.openxmlformats.org/officeDocument/2006/relationships/image" Target="../media/image5.png"/><Relationship Id="rId10" Type="http://schemas.openxmlformats.org/officeDocument/2006/relationships/hyperlink" Target="http://www.opitz-consulting.com/" TargetMode="External"/><Relationship Id="rId4" Type="http://schemas.openxmlformats.org/officeDocument/2006/relationships/hyperlink" Target="https://twitter.com/OC_WIRE" TargetMode="External"/><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hyperlink" Target="http://www.slideshare.net/opitzconsulting" TargetMode="External"/><Relationship Id="rId13" Type="http://schemas.openxmlformats.org/officeDocument/2006/relationships/image" Target="../media/image9.wmf"/><Relationship Id="rId3" Type="http://schemas.openxmlformats.org/officeDocument/2006/relationships/image" Target="../media/image3.wmf"/><Relationship Id="rId7" Type="http://schemas.openxmlformats.org/officeDocument/2006/relationships/image" Target="../media/image6.png"/><Relationship Id="rId12" Type="http://schemas.openxmlformats.org/officeDocument/2006/relationships/hyperlink" Target="http://www.opitz-consulting.com/" TargetMode="External"/><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hyperlink" Target="https://www.youtube.com/user/OPITZCONSULTING" TargetMode="External"/><Relationship Id="rId11" Type="http://schemas.openxmlformats.org/officeDocument/2006/relationships/image" Target="../media/image8.png"/><Relationship Id="rId5" Type="http://schemas.openxmlformats.org/officeDocument/2006/relationships/image" Target="../media/image5.png"/><Relationship Id="rId10" Type="http://schemas.openxmlformats.org/officeDocument/2006/relationships/hyperlink" Target="https://www.xing.com/communities/groups/opitz-consulting-1009116" TargetMode="External"/><Relationship Id="rId4" Type="http://schemas.openxmlformats.org/officeDocument/2006/relationships/hyperlink" Target="https://twitter.com/OC_WIRE" TargetMode="External"/><Relationship Id="rId9"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8" Type="http://schemas.openxmlformats.org/officeDocument/2006/relationships/hyperlink" Target="http://www.slideshare.net/opitzconsulting" TargetMode="External"/><Relationship Id="rId3" Type="http://schemas.openxmlformats.org/officeDocument/2006/relationships/image" Target="../media/image3.wmf"/><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hyperlink" Target="https://www.youtube.com/user/OPITZCONSULTING" TargetMode="External"/><Relationship Id="rId11" Type="http://schemas.openxmlformats.org/officeDocument/2006/relationships/image" Target="../media/image9.wmf"/><Relationship Id="rId5" Type="http://schemas.openxmlformats.org/officeDocument/2006/relationships/image" Target="../media/image5.png"/><Relationship Id="rId10" Type="http://schemas.openxmlformats.org/officeDocument/2006/relationships/hyperlink" Target="http://www.opitz-consulting.com/" TargetMode="External"/><Relationship Id="rId4" Type="http://schemas.openxmlformats.org/officeDocument/2006/relationships/hyperlink" Target="https://twitter.com/OC_WIRE" TargetMode="External"/><Relationship Id="rId9"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C17 Titelfolie">
    <p:spTree>
      <p:nvGrpSpPr>
        <p:cNvPr id="1" name=""/>
        <p:cNvGrpSpPr/>
        <p:nvPr/>
      </p:nvGrpSpPr>
      <p:grpSpPr>
        <a:xfrm>
          <a:off x="0" y="0"/>
          <a:ext cx="0" cy="0"/>
          <a:chOff x="0" y="0"/>
          <a:chExt cx="0" cy="0"/>
        </a:xfrm>
      </p:grpSpPr>
      <p:pic>
        <p:nvPicPr>
          <p:cNvPr id="7" name="Grafik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78611" y="-11460"/>
            <a:ext cx="9501219" cy="2402958"/>
          </a:xfrm>
          <a:prstGeom prst="rect">
            <a:avLst/>
          </a:prstGeom>
        </p:spPr>
      </p:pic>
      <p:sp>
        <p:nvSpPr>
          <p:cNvPr id="8" name="Rechteck 7"/>
          <p:cNvSpPr/>
          <p:nvPr userDrawn="1"/>
        </p:nvSpPr>
        <p:spPr>
          <a:xfrm>
            <a:off x="-36514" y="2391498"/>
            <a:ext cx="9180514" cy="2520512"/>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grpSp>
        <p:nvGrpSpPr>
          <p:cNvPr id="15" name="Gruppieren 14"/>
          <p:cNvGrpSpPr/>
          <p:nvPr userDrawn="1"/>
        </p:nvGrpSpPr>
        <p:grpSpPr>
          <a:xfrm>
            <a:off x="-2534656" y="-13166"/>
            <a:ext cx="7451948" cy="4932550"/>
            <a:chOff x="-2519908" y="-20540"/>
            <a:chExt cx="7451948" cy="4932550"/>
          </a:xfrm>
        </p:grpSpPr>
        <p:sp>
          <p:nvSpPr>
            <p:cNvPr id="6" name="Gleichschenkliges Dreieck 5"/>
            <p:cNvSpPr/>
            <p:nvPr userDrawn="1"/>
          </p:nvSpPr>
          <p:spPr>
            <a:xfrm rot="5400000">
              <a:off x="-775717" y="754669"/>
              <a:ext cx="3100836" cy="1550418"/>
            </a:xfrm>
            <a:prstGeom prst="triangle">
              <a:avLst/>
            </a:prstGeom>
            <a:solidFill>
              <a:srgbClr val="F0F0F0">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Gleichschenkliges Dreieck 4"/>
            <p:cNvSpPr/>
            <p:nvPr userDrawn="1"/>
          </p:nvSpPr>
          <p:spPr>
            <a:xfrm>
              <a:off x="-2519908" y="1185622"/>
              <a:ext cx="7451948" cy="372638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3" name="Subtitle 2"/>
          <p:cNvSpPr>
            <a:spLocks noGrp="1"/>
          </p:cNvSpPr>
          <p:nvPr>
            <p:ph type="subTitle" idx="1" hasCustomPrompt="1"/>
          </p:nvPr>
        </p:nvSpPr>
        <p:spPr>
          <a:xfrm>
            <a:off x="4572000" y="3471850"/>
            <a:ext cx="4356100" cy="612068"/>
          </a:xfrm>
        </p:spPr>
        <p:txBody>
          <a:bodyPr>
            <a:normAutofit/>
          </a:bodyPr>
          <a:lstStyle>
            <a:lvl1pPr marL="0" indent="0" algn="l">
              <a:buNone/>
              <a:defRPr sz="1800"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(Untertitel, durch Klicken bearbeiten bearbeiten)</a:t>
            </a:r>
            <a:endParaRPr lang="en-US"/>
          </a:p>
        </p:txBody>
      </p:sp>
      <p:sp>
        <p:nvSpPr>
          <p:cNvPr id="14" name="Foliennummernplatzhalter 13"/>
          <p:cNvSpPr>
            <a:spLocks noGrp="1"/>
          </p:cNvSpPr>
          <p:nvPr>
            <p:ph type="sldNum" sz="quarter" idx="11"/>
          </p:nvPr>
        </p:nvSpPr>
        <p:spPr/>
        <p:txBody>
          <a:bodyPr/>
          <a:lstStyle/>
          <a:p>
            <a:r>
              <a:rPr lang="de-DE"/>
              <a:t>Seite </a:t>
            </a:r>
            <a:fld id="{C3263557-27B3-42AF-8161-8D05F4F8A622}" type="slidenum">
              <a:rPr smtClean="0"/>
              <a:pPr/>
              <a:t>‹Nr.›</a:t>
            </a:fld>
            <a:endParaRPr/>
          </a:p>
        </p:txBody>
      </p:sp>
      <p:cxnSp>
        <p:nvCxnSpPr>
          <p:cNvPr id="21" name="Gerader Verbinder 20"/>
          <p:cNvCxnSpPr/>
          <p:nvPr userDrawn="1"/>
        </p:nvCxnSpPr>
        <p:spPr>
          <a:xfrm>
            <a:off x="4572000" y="4101946"/>
            <a:ext cx="540444"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platzhalter 22"/>
          <p:cNvSpPr>
            <a:spLocks noGrp="1"/>
          </p:cNvSpPr>
          <p:nvPr>
            <p:ph type="body" sz="quarter" idx="12" hasCustomPrompt="1"/>
          </p:nvPr>
        </p:nvSpPr>
        <p:spPr>
          <a:xfrm>
            <a:off x="4572000" y="4198285"/>
            <a:ext cx="4356100" cy="569709"/>
          </a:xfrm>
        </p:spPr>
        <p:txBody>
          <a:bodyPr>
            <a:noAutofit/>
          </a:bodyPr>
          <a:lstStyle>
            <a:lvl1pPr marL="0" indent="0">
              <a:buNone/>
              <a:defRPr sz="1600" baseline="0">
                <a:solidFill>
                  <a:schemeClr val="tx2"/>
                </a:solidFill>
              </a:defRPr>
            </a:lvl1pPr>
          </a:lstStyle>
          <a:p>
            <a:pPr lvl="0"/>
            <a:r>
              <a:rPr lang="de-DE"/>
              <a:t>(Referent, durch Klicken bearbeiten)</a:t>
            </a:r>
          </a:p>
        </p:txBody>
      </p:sp>
      <p:sp>
        <p:nvSpPr>
          <p:cNvPr id="18" name="Rechteck 17"/>
          <p:cNvSpPr/>
          <p:nvPr userDrawn="1"/>
        </p:nvSpPr>
        <p:spPr>
          <a:xfrm>
            <a:off x="0" y="195486"/>
            <a:ext cx="9144000"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 name="Grafik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7885" y="300474"/>
            <a:ext cx="928418" cy="360000"/>
          </a:xfrm>
          <a:prstGeom prst="rect">
            <a:avLst/>
          </a:prstGeom>
        </p:spPr>
      </p:pic>
      <p:sp>
        <p:nvSpPr>
          <p:cNvPr id="2" name="Title 1"/>
          <p:cNvSpPr>
            <a:spLocks noGrp="1"/>
          </p:cNvSpPr>
          <p:nvPr>
            <p:ph type="ctrTitle" hasCustomPrompt="1"/>
          </p:nvPr>
        </p:nvSpPr>
        <p:spPr>
          <a:xfrm>
            <a:off x="4572000" y="2571750"/>
            <a:ext cx="4356100" cy="864096"/>
          </a:xfrm>
        </p:spPr>
        <p:txBody>
          <a:bodyPr anchor="t" anchorCtr="0"/>
          <a:lstStyle>
            <a:lvl1pPr algn="l">
              <a:defRPr sz="2800"/>
            </a:lvl1pPr>
          </a:lstStyle>
          <a:p>
            <a:r>
              <a:rPr lang="de-DE"/>
              <a:t>(Haupttitel, durch Klicken bearbeiten)</a:t>
            </a:r>
            <a:endParaRPr lang="en-US"/>
          </a:p>
        </p:txBody>
      </p:sp>
      <p:sp>
        <p:nvSpPr>
          <p:cNvPr id="20" name="Textfeld 19"/>
          <p:cNvSpPr txBox="1"/>
          <p:nvPr userDrawn="1"/>
        </p:nvSpPr>
        <p:spPr>
          <a:xfrm>
            <a:off x="6173692" y="483518"/>
            <a:ext cx="2754408" cy="202897"/>
          </a:xfrm>
          <a:prstGeom prst="rect">
            <a:avLst/>
          </a:prstGeom>
          <a:noFill/>
        </p:spPr>
        <p:txBody>
          <a:bodyPr wrap="none" lIns="0" tIns="0" rIns="0" bIns="0" rtlCol="0" anchor="b" anchorCtr="0">
            <a:noAutofit/>
          </a:bodyPr>
          <a:lstStyle/>
          <a:p>
            <a:pPr algn="r"/>
            <a:r>
              <a:rPr lang="de-DE" sz="1060" b="0">
                <a:latin typeface="Open Sans" panose="020B0606030504020204" pitchFamily="34" charset="0"/>
                <a:ea typeface="Open Sans" panose="020B0606030504020204" pitchFamily="34" charset="0"/>
                <a:cs typeface="Open Sans" panose="020B0606030504020204" pitchFamily="34" charset="0"/>
              </a:rPr>
              <a:t> </a:t>
            </a:r>
            <a:r>
              <a:rPr lang="de-DE" sz="600" b="0">
                <a:solidFill>
                  <a:schemeClr val="accent1"/>
                </a:solidFill>
                <a:latin typeface="Open Sans" panose="020B0606030504020204" pitchFamily="34" charset="0"/>
                <a:ea typeface="Open Sans" panose="020B0606030504020204" pitchFamily="34" charset="0"/>
                <a:cs typeface="Open Sans" panose="020B0606030504020204" pitchFamily="34" charset="0"/>
                <a:sym typeface="Wingdings 2" panose="05020102010507070707" pitchFamily="18" charset="2"/>
              </a:rPr>
              <a:t> </a:t>
            </a:r>
            <a:r>
              <a:rPr lang="de-DE" sz="800" b="0">
                <a:latin typeface="Open Sans" panose="020B0606030504020204" pitchFamily="34" charset="0"/>
                <a:ea typeface="Open Sans" panose="020B0606030504020204" pitchFamily="34" charset="0"/>
                <a:cs typeface="Open Sans" panose="020B0606030504020204" pitchFamily="34" charset="0"/>
              </a:rPr>
              <a:t>Überraschend mehr Möglichkeiten</a:t>
            </a:r>
          </a:p>
        </p:txBody>
      </p:sp>
      <p:sp>
        <p:nvSpPr>
          <p:cNvPr id="4" name="Textfeld 3"/>
          <p:cNvSpPr txBox="1"/>
          <p:nvPr userDrawn="1"/>
        </p:nvSpPr>
        <p:spPr>
          <a:xfrm>
            <a:off x="0" y="-864000"/>
            <a:ext cx="4464000" cy="648000"/>
          </a:xfrm>
          <a:prstGeom prst="rect">
            <a:avLst/>
          </a:prstGeom>
          <a:noFill/>
        </p:spPr>
        <p:txBody>
          <a:bodyPr wrap="square" lIns="0" tIns="0" rIns="0" bIns="0" rtlCol="0">
            <a:noAutofit/>
          </a:bodyPr>
          <a:lstStyle/>
          <a:p>
            <a:r>
              <a:rPr lang="de-DE" sz="1100" b="1">
                <a:latin typeface="Consolas" panose="020B0609020204030204" pitchFamily="49" charset="0"/>
                <a:cs typeface="Consolas" panose="020B0609020204030204" pitchFamily="49" charset="0"/>
              </a:rPr>
              <a:t>Layout:  </a:t>
            </a:r>
            <a:r>
              <a:rPr lang="de-DE" sz="1100">
                <a:latin typeface="Consolas" panose="020B0609020204030204" pitchFamily="49" charset="0"/>
                <a:cs typeface="Consolas" panose="020B0609020204030204" pitchFamily="49" charset="0"/>
              </a:rPr>
              <a:t>Titelfolie</a:t>
            </a:r>
          </a:p>
          <a:p>
            <a:r>
              <a:rPr lang="de-DE" sz="1100" b="1">
                <a:latin typeface="Consolas" panose="020B0609020204030204" pitchFamily="49" charset="0"/>
                <a:cs typeface="Consolas" panose="020B0609020204030204" pitchFamily="49" charset="0"/>
              </a:rPr>
              <a:t>Einsatz: </a:t>
            </a:r>
            <a:r>
              <a:rPr lang="de-DE" sz="1100" b="0">
                <a:latin typeface="Consolas" panose="020B0609020204030204" pitchFamily="49" charset="0"/>
                <a:cs typeface="Consolas" panose="020B0609020204030204" pitchFamily="49" charset="0"/>
              </a:rPr>
              <a:t>Für</a:t>
            </a:r>
            <a:r>
              <a:rPr lang="de-DE" sz="1100" b="0" baseline="0">
                <a:latin typeface="Consolas" panose="020B0609020204030204" pitchFamily="49" charset="0"/>
                <a:cs typeface="Consolas" panose="020B0609020204030204" pitchFamily="49" charset="0"/>
              </a:rPr>
              <a:t> den Titel einer Präsentation</a:t>
            </a:r>
          </a:p>
          <a:p>
            <a:r>
              <a:rPr lang="de-DE" sz="1100" b="1" baseline="0">
                <a:latin typeface="Consolas" panose="020B0609020204030204" pitchFamily="49" charset="0"/>
                <a:cs typeface="Consolas" panose="020B0609020204030204" pitchFamily="49" charset="0"/>
              </a:rPr>
              <a:t>Inhalt:  </a:t>
            </a:r>
            <a:r>
              <a:rPr lang="de-DE" sz="1100" b="0" baseline="0">
                <a:latin typeface="Consolas" panose="020B0609020204030204" pitchFamily="49" charset="0"/>
                <a:cs typeface="Consolas" panose="020B0609020204030204" pitchFamily="49" charset="0"/>
              </a:rPr>
              <a:t>Haupttitel, Untertitel, Referent</a:t>
            </a:r>
          </a:p>
          <a:p>
            <a:r>
              <a:rPr lang="de-DE" sz="1100" b="1" baseline="0">
                <a:latin typeface="Consolas" panose="020B0609020204030204" pitchFamily="49" charset="0"/>
                <a:cs typeface="Consolas" panose="020B0609020204030204" pitchFamily="49" charset="0"/>
              </a:rPr>
              <a:t>Tipps:</a:t>
            </a:r>
            <a:r>
              <a:rPr lang="de-DE" sz="1100" b="0" baseline="0">
                <a:latin typeface="Consolas" panose="020B0609020204030204" pitchFamily="49" charset="0"/>
                <a:cs typeface="Consolas" panose="020B0609020204030204" pitchFamily="49" charset="0"/>
              </a:rPr>
              <a:t>   /</a:t>
            </a:r>
            <a:endParaRPr lang="de-DE" sz="1100" b="0">
              <a:latin typeface="Consolas" panose="020B0609020204030204" pitchFamily="49" charset="0"/>
              <a:cs typeface="Consolas" panose="020B0609020204030204" pitchFamily="49" charset="0"/>
            </a:endParaRPr>
          </a:p>
        </p:txBody>
      </p:sp>
      <p:sp>
        <p:nvSpPr>
          <p:cNvPr id="11" name="Textplatzhalter 10"/>
          <p:cNvSpPr>
            <a:spLocks noGrp="1"/>
          </p:cNvSpPr>
          <p:nvPr>
            <p:ph type="body" sz="quarter" idx="13" hasCustomPrompt="1"/>
          </p:nvPr>
        </p:nvSpPr>
        <p:spPr>
          <a:xfrm>
            <a:off x="4679999" y="-864000"/>
            <a:ext cx="4464000" cy="648000"/>
          </a:xfrm>
        </p:spPr>
        <p:txBody>
          <a:bodyPr>
            <a:noAutofit/>
          </a:bodyPr>
          <a:lstStyle>
            <a:lvl1pPr marL="0" indent="0">
              <a:buFontTx/>
              <a:buNone/>
              <a:defRPr sz="1100">
                <a:solidFill>
                  <a:schemeClr val="accent2"/>
                </a:solidFill>
                <a:latin typeface="Consolas" panose="020B0609020204030204" pitchFamily="49" charset="0"/>
                <a:cs typeface="Consolas" panose="020B0609020204030204" pitchFamily="49" charset="0"/>
              </a:defRPr>
            </a:lvl1pPr>
            <a:lvl2pPr marL="216000" indent="0">
              <a:buFontTx/>
              <a:buNone/>
              <a:defRPr sz="1100">
                <a:solidFill>
                  <a:schemeClr val="accent2"/>
                </a:solidFill>
                <a:latin typeface="Consolas" panose="020B0609020204030204" pitchFamily="49" charset="0"/>
                <a:cs typeface="Consolas" panose="020B0609020204030204" pitchFamily="49" charset="0"/>
              </a:defRPr>
            </a:lvl2pPr>
            <a:lvl3pPr marL="432000" indent="0">
              <a:buFontTx/>
              <a:buNone/>
              <a:defRPr sz="1050">
                <a:solidFill>
                  <a:schemeClr val="accent2"/>
                </a:solidFill>
                <a:latin typeface="Consolas" panose="020B0609020204030204" pitchFamily="49" charset="0"/>
                <a:cs typeface="Consolas" panose="020B0609020204030204" pitchFamily="49" charset="0"/>
              </a:defRPr>
            </a:lvl3pPr>
            <a:lvl4pPr marL="612000" indent="0">
              <a:buFontTx/>
              <a:buNone/>
              <a:defRPr sz="1050">
                <a:solidFill>
                  <a:schemeClr val="accent2"/>
                </a:solidFill>
                <a:latin typeface="Consolas" panose="020B0609020204030204" pitchFamily="49" charset="0"/>
                <a:cs typeface="Consolas" panose="020B0609020204030204" pitchFamily="49" charset="0"/>
              </a:defRPr>
            </a:lvl4pPr>
            <a:lvl5pPr marL="792000" indent="0">
              <a:buFontTx/>
              <a:buNone/>
              <a:defRPr sz="1050">
                <a:solidFill>
                  <a:schemeClr val="accent2"/>
                </a:solidFill>
                <a:latin typeface="Consolas" panose="020B0609020204030204" pitchFamily="49" charset="0"/>
                <a:cs typeface="Consolas" panose="020B0609020204030204" pitchFamily="49" charset="0"/>
              </a:defRPr>
            </a:lvl5pPr>
          </a:lstStyle>
          <a:p>
            <a:pPr lvl="0"/>
            <a:r>
              <a:rPr lang="de-DE"/>
              <a:t>(Platzhalter für Regieanweisungen, durch Klicken bearbeiten)</a:t>
            </a:r>
          </a:p>
        </p:txBody>
      </p:sp>
      <p:sp>
        <p:nvSpPr>
          <p:cNvPr id="26" name="Textfeld 25"/>
          <p:cNvSpPr txBox="1"/>
          <p:nvPr userDrawn="1"/>
        </p:nvSpPr>
        <p:spPr>
          <a:xfrm>
            <a:off x="-2736036" y="4914000"/>
            <a:ext cx="1763740" cy="1223412"/>
          </a:xfrm>
          <a:prstGeom prst="rect">
            <a:avLst/>
          </a:prstGeom>
          <a:noFill/>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de-DE" sz="1050">
                <a:solidFill>
                  <a:srgbClr val="FF0000"/>
                </a:solidFill>
                <a:latin typeface="Consolas" panose="020B0609020204030204" pitchFamily="49" charset="0"/>
                <a:cs typeface="Consolas" panose="020B0609020204030204" pitchFamily="49" charset="0"/>
              </a:rPr>
              <a:t>Hinweis</a:t>
            </a:r>
            <a:r>
              <a:rPr lang="de-DE" sz="1050" baseline="0">
                <a:solidFill>
                  <a:srgbClr val="FF0000"/>
                </a:solidFill>
                <a:latin typeface="Consolas" panose="020B0609020204030204" pitchFamily="49" charset="0"/>
                <a:cs typeface="Consolas" panose="020B0609020204030204" pitchFamily="49" charset="0"/>
              </a:rPr>
              <a:t> MKTG:</a:t>
            </a:r>
            <a:br>
              <a:rPr lang="de-DE" sz="1050" baseline="0">
                <a:solidFill>
                  <a:srgbClr val="FF0000"/>
                </a:solidFill>
                <a:latin typeface="Consolas" panose="020B0609020204030204" pitchFamily="49" charset="0"/>
                <a:cs typeface="Consolas" panose="020B0609020204030204" pitchFamily="49" charset="0"/>
              </a:rPr>
            </a:br>
            <a:r>
              <a:rPr lang="de-DE" sz="1050" baseline="0">
                <a:solidFill>
                  <a:srgbClr val="FF0000"/>
                </a:solidFill>
                <a:latin typeface="Consolas" panose="020B0609020204030204" pitchFamily="49" charset="0"/>
                <a:cs typeface="Consolas" panose="020B0609020204030204" pitchFamily="49" charset="0"/>
              </a:rPr>
              <a:t>Die Jahreszahl muss hier und auf der </a:t>
            </a:r>
            <a:r>
              <a:rPr lang="de-DE" sz="1050" baseline="0" err="1">
                <a:solidFill>
                  <a:srgbClr val="FF0000"/>
                </a:solidFill>
                <a:latin typeface="Consolas" panose="020B0609020204030204" pitchFamily="49" charset="0"/>
                <a:cs typeface="Consolas" panose="020B0609020204030204" pitchFamily="49" charset="0"/>
              </a:rPr>
              <a:t>Toplevel</a:t>
            </a:r>
            <a:r>
              <a:rPr lang="de-DE" sz="1050" baseline="0">
                <a:solidFill>
                  <a:srgbClr val="FF0000"/>
                </a:solidFill>
                <a:latin typeface="Consolas" panose="020B0609020204030204" pitchFamily="49" charset="0"/>
                <a:cs typeface="Consolas" panose="020B0609020204030204" pitchFamily="49" charset="0"/>
              </a:rPr>
              <a:t> Masterfolie ggf. pro Jahr angepasst werden!</a:t>
            </a:r>
            <a:endParaRPr lang="de-DE" sz="1050">
              <a:solidFill>
                <a:srgbClr val="FF0000"/>
              </a:solidFill>
              <a:latin typeface="Consolas" panose="020B0609020204030204" pitchFamily="49" charset="0"/>
              <a:cs typeface="Consolas" panose="020B0609020204030204" pitchFamily="49" charset="0"/>
            </a:endParaRPr>
          </a:p>
          <a:p>
            <a:pPr algn="r"/>
            <a:endParaRPr lang="de-DE" sz="1050">
              <a:solidFill>
                <a:srgbClr val="FF0000"/>
              </a:solidFill>
              <a:latin typeface="Consolas" panose="020B0609020204030204" pitchFamily="49" charset="0"/>
              <a:cs typeface="Consolas" panose="020B0609020204030204" pitchFamily="49" charset="0"/>
            </a:endParaRPr>
          </a:p>
        </p:txBody>
      </p:sp>
      <p:sp>
        <p:nvSpPr>
          <p:cNvPr id="28" name="Rechteck 27"/>
          <p:cNvSpPr/>
          <p:nvPr userDrawn="1"/>
        </p:nvSpPr>
        <p:spPr>
          <a:xfrm rot="16200000">
            <a:off x="-3164214" y="2279417"/>
            <a:ext cx="5161169" cy="576000"/>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de-DE" sz="1800">
                <a:solidFill>
                  <a:schemeClr val="bg1"/>
                </a:solidFill>
              </a:rPr>
              <a:t>Spezialfolie</a:t>
            </a:r>
          </a:p>
        </p:txBody>
      </p:sp>
      <p:cxnSp>
        <p:nvCxnSpPr>
          <p:cNvPr id="27" name="Gerade Verbindung mit Pfeil 26"/>
          <p:cNvCxnSpPr/>
          <p:nvPr userDrawn="1"/>
        </p:nvCxnSpPr>
        <p:spPr>
          <a:xfrm>
            <a:off x="-912012" y="5031000"/>
            <a:ext cx="851728"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2" name="Rechteck 21"/>
          <p:cNvSpPr/>
          <p:nvPr userDrawn="1"/>
        </p:nvSpPr>
        <p:spPr>
          <a:xfrm>
            <a:off x="1" y="4914000"/>
            <a:ext cx="6654800" cy="28665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de-DE" sz="900"/>
          </a:p>
        </p:txBody>
      </p:sp>
      <p:sp>
        <p:nvSpPr>
          <p:cNvPr id="25" name="Textfeld 24"/>
          <p:cNvSpPr txBox="1"/>
          <p:nvPr userDrawn="1"/>
        </p:nvSpPr>
        <p:spPr>
          <a:xfrm>
            <a:off x="215900" y="4914000"/>
            <a:ext cx="1512000" cy="234000"/>
          </a:xfrm>
          <a:prstGeom prst="rect">
            <a:avLst/>
          </a:prstGeom>
        </p:spPr>
        <p:txBody>
          <a:bodyPr lIns="0" tIns="0" rIns="0" bIns="0" anchor="ctr" anchorCtr="0"/>
          <a:lstStyle>
            <a:defPPr>
              <a:defRPr lang="de-DE"/>
            </a:defPPr>
            <a:lvl1pPr algn="ctr">
              <a:defRPr sz="900">
                <a:solidFill>
                  <a:schemeClr val="bg2"/>
                </a:solidFill>
              </a:defRPr>
            </a:lvl1pPr>
          </a:lstStyle>
          <a:p>
            <a:pPr lvl="0" algn="l"/>
            <a:r>
              <a:rPr lang="en-US" sz="800">
                <a:latin typeface="+mj-lt"/>
              </a:rPr>
              <a:t>© OPITZ CONSULTING 2018</a:t>
            </a:r>
          </a:p>
        </p:txBody>
      </p:sp>
    </p:spTree>
    <p:extLst>
      <p:ext uri="{BB962C8B-B14F-4D97-AF65-F5344CB8AC3E}">
        <p14:creationId xmlns:p14="http://schemas.microsoft.com/office/powerpoint/2010/main" val="2855654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12013 0.22407 L -4.44444E-6 1.35802E-6 " pathEditMode="relative" rAng="0" ptsTypes="AA">
                                      <p:cBhvr>
                                        <p:cTn id="6" dur="7000" fill="hold"/>
                                        <p:tgtEl>
                                          <p:spTgt spid="15"/>
                                        </p:tgtEl>
                                        <p:attrNameLst>
                                          <p:attrName>ppt_x</p:attrName>
                                          <p:attrName>ppt_y</p:attrName>
                                        </p:attrNameLst>
                                      </p:cBhvr>
                                      <p:rCtr x="6007" y="-11204"/>
                                    </p:animMotion>
                                  </p:childTnLst>
                                </p:cTn>
                              </p:par>
                              <p:par>
                                <p:cTn id="7" presetID="6" presetClass="emph" presetSubtype="0" fill="hold" nodeType="withEffect">
                                  <p:stCondLst>
                                    <p:cond delay="0"/>
                                  </p:stCondLst>
                                  <p:childTnLst>
                                    <p:animScale>
                                      <p:cBhvr>
                                        <p:cTn id="8" dur="7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C17 Titel &amp; 2 Inh. (Hauptinhalt links)">
    <p:spTree>
      <p:nvGrpSpPr>
        <p:cNvPr id="1" name=""/>
        <p:cNvGrpSpPr/>
        <p:nvPr/>
      </p:nvGrpSpPr>
      <p:grpSpPr>
        <a:xfrm>
          <a:off x="0" y="0"/>
          <a:ext cx="0" cy="0"/>
          <a:chOff x="0" y="0"/>
          <a:chExt cx="0" cy="0"/>
        </a:xfrm>
      </p:grpSpPr>
      <p:sp>
        <p:nvSpPr>
          <p:cNvPr id="17" name="Fußzeilenplatzhalter 16"/>
          <p:cNvSpPr>
            <a:spLocks noGrp="1"/>
          </p:cNvSpPr>
          <p:nvPr>
            <p:ph type="ftr" sz="quarter" idx="11"/>
          </p:nvPr>
        </p:nvSpPr>
        <p:spPr/>
        <p:txBody>
          <a:bodyPr/>
          <a:lstStyle/>
          <a:p>
            <a:r>
              <a:rPr lang="de-DE"/>
              <a:t>Einführung in Deep Learning</a:t>
            </a:r>
          </a:p>
        </p:txBody>
      </p:sp>
      <p:sp>
        <p:nvSpPr>
          <p:cNvPr id="18" name="Foliennummernplatzhalter 17"/>
          <p:cNvSpPr>
            <a:spLocks noGrp="1"/>
          </p:cNvSpPr>
          <p:nvPr>
            <p:ph type="sldNum" sz="quarter" idx="12"/>
          </p:nvPr>
        </p:nvSpPr>
        <p:spPr/>
        <p:txBody>
          <a:bodyPr/>
          <a:lstStyle/>
          <a:p>
            <a:r>
              <a:rPr lang="de-DE"/>
              <a:t>Seite </a:t>
            </a:r>
            <a:fld id="{C3263557-27B3-42AF-8161-8D05F4F8A622}" type="slidenum">
              <a:rPr smtClean="0"/>
              <a:pPr/>
              <a:t>‹Nr.›</a:t>
            </a:fld>
            <a:endParaRPr/>
          </a:p>
        </p:txBody>
      </p:sp>
      <p:sp>
        <p:nvSpPr>
          <p:cNvPr id="8" name="Title Placeholder 1"/>
          <p:cNvSpPr>
            <a:spLocks noGrp="1"/>
          </p:cNvSpPr>
          <p:nvPr>
            <p:ph type="title" hasCustomPrompt="1"/>
          </p:nvPr>
        </p:nvSpPr>
        <p:spPr>
          <a:xfrm>
            <a:off x="215900" y="87474"/>
            <a:ext cx="8712200" cy="812554"/>
          </a:xfrm>
          <a:prstGeom prst="rect">
            <a:avLst/>
          </a:prstGeom>
        </p:spPr>
        <p:txBody>
          <a:bodyPr vert="horz" lIns="0" tIns="0" rIns="0" bIns="0" rtlCol="0" anchor="b" anchorCtr="0">
            <a:noAutofit/>
          </a:bodyPr>
          <a:lstStyle>
            <a:lvl1pPr>
              <a:tabLst>
                <a:tab pos="8702675" algn="r"/>
              </a:tabLst>
              <a:defRPr baseline="0"/>
            </a:lvl1pPr>
          </a:lstStyle>
          <a:p>
            <a:r>
              <a:rPr lang="de-DE"/>
              <a:t>(Folientitel, durch Klicken bearbeiten)</a:t>
            </a:r>
            <a:br>
              <a:rPr lang="de-DE"/>
            </a:br>
            <a:r>
              <a:rPr lang="de-DE"/>
              <a:t>(nur in Ausnahmen 2zeilig!)</a:t>
            </a:r>
            <a:endParaRPr lang="en-US"/>
          </a:p>
        </p:txBody>
      </p:sp>
      <p:sp>
        <p:nvSpPr>
          <p:cNvPr id="3" name="Inhaltsplatzhalter 2"/>
          <p:cNvSpPr>
            <a:spLocks noGrp="1"/>
          </p:cNvSpPr>
          <p:nvPr>
            <p:ph sz="quarter" idx="13" hasCustomPrompt="1"/>
          </p:nvPr>
        </p:nvSpPr>
        <p:spPr>
          <a:xfrm>
            <a:off x="215900" y="1080000"/>
            <a:ext cx="5688000" cy="3708000"/>
          </a:xfrm>
        </p:spPr>
        <p:txBody>
          <a:bodyPr>
            <a:noAutofit/>
          </a:bodyPr>
          <a:lstStyle>
            <a:lvl1pPr>
              <a:defRPr baseline="0"/>
            </a:lvl1pPr>
          </a:lstStyle>
          <a:p>
            <a:pPr lvl="0"/>
            <a:r>
              <a:rPr lang="de-DE"/>
              <a:t>(Aufzählungstext,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9" name="Inhaltsplatzhalter 2"/>
          <p:cNvSpPr>
            <a:spLocks noGrp="1"/>
          </p:cNvSpPr>
          <p:nvPr>
            <p:ph sz="quarter" idx="15" hasCustomPrompt="1"/>
          </p:nvPr>
        </p:nvSpPr>
        <p:spPr>
          <a:xfrm>
            <a:off x="6120000" y="1080000"/>
            <a:ext cx="2808000" cy="3708000"/>
          </a:xfrm>
        </p:spPr>
        <p:txBody>
          <a:bodyPr>
            <a:noAutofit/>
          </a:bodyPr>
          <a:lstStyle>
            <a:lvl1pPr>
              <a:defRPr baseline="0"/>
            </a:lvl1pPr>
          </a:lstStyle>
          <a:p>
            <a:pPr lvl="0"/>
            <a:r>
              <a:rPr lang="de-DE"/>
              <a:t>(Aufzählungstext, durch Klicken bearbeiten)</a:t>
            </a:r>
          </a:p>
          <a:p>
            <a:pPr lvl="1"/>
            <a:r>
              <a:rPr lang="de-DE"/>
              <a:t>Zweite Ebene</a:t>
            </a:r>
          </a:p>
          <a:p>
            <a:pPr lvl="2"/>
            <a:r>
              <a:rPr lang="de-DE"/>
              <a:t>Dritte Ebene</a:t>
            </a:r>
          </a:p>
          <a:p>
            <a:pPr lvl="3"/>
            <a:r>
              <a:rPr lang="de-DE"/>
              <a:t>Vierte Ebene</a:t>
            </a:r>
          </a:p>
          <a:p>
            <a:pPr lvl="4"/>
            <a:r>
              <a:rPr lang="de-DE"/>
              <a:t>Fünfte Ebene</a:t>
            </a:r>
          </a:p>
        </p:txBody>
      </p:sp>
      <p:cxnSp>
        <p:nvCxnSpPr>
          <p:cNvPr id="10" name="Gerader Verbinder 9"/>
          <p:cNvCxnSpPr/>
          <p:nvPr userDrawn="1"/>
        </p:nvCxnSpPr>
        <p:spPr>
          <a:xfrm>
            <a:off x="-324544" y="951570"/>
            <a:ext cx="5404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userDrawn="1"/>
        </p:nvCxnSpPr>
        <p:spPr>
          <a:xfrm>
            <a:off x="-484" y="951570"/>
            <a:ext cx="216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feld 11"/>
          <p:cNvSpPr txBox="1"/>
          <p:nvPr userDrawn="1"/>
        </p:nvSpPr>
        <p:spPr>
          <a:xfrm>
            <a:off x="0" y="-864001"/>
            <a:ext cx="4464000" cy="823045"/>
          </a:xfrm>
          <a:prstGeom prst="rect">
            <a:avLst/>
          </a:prstGeom>
          <a:noFill/>
        </p:spPr>
        <p:txBody>
          <a:bodyPr wrap="square" lIns="0" tIns="0" rIns="0" bIns="0" rtlCol="0">
            <a:noAutofit/>
          </a:bodyPr>
          <a:lstStyle/>
          <a:p>
            <a:r>
              <a:rPr lang="de-DE" sz="1100" b="1">
                <a:latin typeface="Consolas" panose="020B0609020204030204" pitchFamily="49" charset="0"/>
                <a:cs typeface="Consolas" panose="020B0609020204030204" pitchFamily="49" charset="0"/>
              </a:rPr>
              <a:t>Layout:  </a:t>
            </a:r>
            <a:r>
              <a:rPr lang="de-DE" sz="1100">
                <a:latin typeface="Consolas" panose="020B0609020204030204" pitchFamily="49" charset="0"/>
                <a:cs typeface="Consolas" panose="020B0609020204030204" pitchFamily="49" charset="0"/>
              </a:rPr>
              <a:t>Titel</a:t>
            </a:r>
            <a:r>
              <a:rPr lang="de-DE" sz="1100" baseline="0">
                <a:latin typeface="Consolas" panose="020B0609020204030204" pitchFamily="49" charset="0"/>
                <a:cs typeface="Consolas" panose="020B0609020204030204" pitchFamily="49" charset="0"/>
              </a:rPr>
              <a:t> &amp; 2 Inh. (Hauptinhalt links)</a:t>
            </a:r>
            <a:endParaRPr lang="de-DE" sz="1100">
              <a:latin typeface="Consolas" panose="020B0609020204030204" pitchFamily="49" charset="0"/>
              <a:cs typeface="Consolas" panose="020B0609020204030204" pitchFamily="49" charset="0"/>
            </a:endParaRPr>
          </a:p>
          <a:p>
            <a:r>
              <a:rPr lang="de-DE" sz="1100" b="1">
                <a:latin typeface="Consolas" panose="020B0609020204030204" pitchFamily="49" charset="0"/>
                <a:cs typeface="Consolas" panose="020B0609020204030204" pitchFamily="49" charset="0"/>
              </a:rPr>
              <a:t>Einsatz: </a:t>
            </a:r>
            <a:r>
              <a:rPr lang="de-DE" sz="1100" b="0">
                <a:latin typeface="Consolas" panose="020B0609020204030204" pitchFamily="49" charset="0"/>
                <a:cs typeface="Consolas" panose="020B0609020204030204" pitchFamily="49" charset="0"/>
              </a:rPr>
              <a:t>Standardfolie</a:t>
            </a:r>
            <a:endParaRPr lang="de-DE" sz="1100" b="0" baseline="0">
              <a:latin typeface="Consolas" panose="020B0609020204030204" pitchFamily="49" charset="0"/>
              <a:cs typeface="Consolas" panose="020B0609020204030204" pitchFamily="49" charset="0"/>
            </a:endParaRPr>
          </a:p>
          <a:p>
            <a:r>
              <a:rPr lang="de-DE" sz="1100" b="1" baseline="0">
                <a:latin typeface="Consolas" panose="020B0609020204030204" pitchFamily="49" charset="0"/>
                <a:cs typeface="Consolas" panose="020B0609020204030204" pitchFamily="49" charset="0"/>
              </a:rPr>
              <a:t>Inhalt:  </a:t>
            </a:r>
            <a:r>
              <a:rPr lang="de-DE" sz="1100" b="0" baseline="0">
                <a:latin typeface="Consolas" panose="020B0609020204030204" pitchFamily="49" charset="0"/>
                <a:cs typeface="Consolas" panose="020B0609020204030204" pitchFamily="49" charset="0"/>
              </a:rPr>
              <a:t>Überschrift, 2 variable Inhalte</a:t>
            </a:r>
          </a:p>
          <a:p>
            <a:r>
              <a:rPr lang="de-DE" sz="1100" b="1" baseline="0">
                <a:latin typeface="Consolas" panose="020B0609020204030204" pitchFamily="49" charset="0"/>
                <a:cs typeface="Consolas" panose="020B0609020204030204" pitchFamily="49" charset="0"/>
              </a:rPr>
              <a:t>Tipps:</a:t>
            </a:r>
            <a:r>
              <a:rPr lang="de-DE" sz="1100" b="0" baseline="0">
                <a:latin typeface="Consolas" panose="020B0609020204030204" pitchFamily="49" charset="0"/>
                <a:cs typeface="Consolas" panose="020B0609020204030204" pitchFamily="49" charset="0"/>
              </a:rPr>
              <a:t>   Bitte Überschrift 1zeilig; div. Inhaltstypen sind</a:t>
            </a:r>
            <a:br>
              <a:rPr lang="de-DE" sz="1100" b="0" baseline="0">
                <a:latin typeface="Consolas" panose="020B0609020204030204" pitchFamily="49" charset="0"/>
                <a:cs typeface="Consolas" panose="020B0609020204030204" pitchFamily="49" charset="0"/>
              </a:rPr>
            </a:br>
            <a:r>
              <a:rPr lang="de-DE" sz="1100" b="0" baseline="0">
                <a:latin typeface="Consolas" panose="020B0609020204030204" pitchFamily="49" charset="0"/>
                <a:cs typeface="Consolas" panose="020B0609020204030204" pitchFamily="49" charset="0"/>
              </a:rPr>
              <a:t>         möglich, </a:t>
            </a:r>
            <a:r>
              <a:rPr lang="de-DE" sz="1100" b="0" baseline="0" err="1">
                <a:latin typeface="Consolas" panose="020B0609020204030204" pitchFamily="49" charset="0"/>
                <a:cs typeface="Consolas" panose="020B0609020204030204" pitchFamily="49" charset="0"/>
              </a:rPr>
              <a:t>Hauptinh</a:t>
            </a:r>
            <a:r>
              <a:rPr lang="de-DE" sz="1100" b="0" baseline="0">
                <a:latin typeface="Consolas" panose="020B0609020204030204" pitchFamily="49" charset="0"/>
                <a:cs typeface="Consolas" panose="020B0609020204030204" pitchFamily="49" charset="0"/>
              </a:rPr>
              <a:t>. l. + Sekundärinhalt r.</a:t>
            </a:r>
            <a:endParaRPr lang="de-DE" sz="1100" b="0">
              <a:latin typeface="Consolas" panose="020B0609020204030204" pitchFamily="49" charset="0"/>
              <a:cs typeface="Consolas" panose="020B0609020204030204" pitchFamily="49" charset="0"/>
            </a:endParaRPr>
          </a:p>
        </p:txBody>
      </p:sp>
      <p:sp>
        <p:nvSpPr>
          <p:cNvPr id="13" name="Textplatzhalter 10"/>
          <p:cNvSpPr>
            <a:spLocks noGrp="1"/>
          </p:cNvSpPr>
          <p:nvPr>
            <p:ph type="body" sz="quarter" idx="14" hasCustomPrompt="1"/>
          </p:nvPr>
        </p:nvSpPr>
        <p:spPr>
          <a:xfrm>
            <a:off x="4679999" y="-864000"/>
            <a:ext cx="4464000" cy="648000"/>
          </a:xfrm>
        </p:spPr>
        <p:txBody>
          <a:bodyPr>
            <a:noAutofit/>
          </a:bodyPr>
          <a:lstStyle>
            <a:lvl1pPr marL="0" indent="0">
              <a:buFontTx/>
              <a:buNone/>
              <a:defRPr sz="1100">
                <a:solidFill>
                  <a:schemeClr val="accent2"/>
                </a:solidFill>
                <a:latin typeface="Consolas" panose="020B0609020204030204" pitchFamily="49" charset="0"/>
                <a:cs typeface="Consolas" panose="020B0609020204030204" pitchFamily="49" charset="0"/>
              </a:defRPr>
            </a:lvl1pPr>
            <a:lvl2pPr marL="216000" indent="0">
              <a:buFontTx/>
              <a:buNone/>
              <a:defRPr sz="1100">
                <a:solidFill>
                  <a:schemeClr val="accent2"/>
                </a:solidFill>
                <a:latin typeface="Consolas" panose="020B0609020204030204" pitchFamily="49" charset="0"/>
                <a:cs typeface="Consolas" panose="020B0609020204030204" pitchFamily="49" charset="0"/>
              </a:defRPr>
            </a:lvl2pPr>
            <a:lvl3pPr marL="432000" indent="0">
              <a:buFontTx/>
              <a:buNone/>
              <a:defRPr sz="1050">
                <a:solidFill>
                  <a:schemeClr val="accent2"/>
                </a:solidFill>
                <a:latin typeface="Consolas" panose="020B0609020204030204" pitchFamily="49" charset="0"/>
                <a:cs typeface="Consolas" panose="020B0609020204030204" pitchFamily="49" charset="0"/>
              </a:defRPr>
            </a:lvl3pPr>
            <a:lvl4pPr marL="612000" indent="0">
              <a:buFontTx/>
              <a:buNone/>
              <a:defRPr sz="1050">
                <a:solidFill>
                  <a:schemeClr val="accent2"/>
                </a:solidFill>
                <a:latin typeface="Consolas" panose="020B0609020204030204" pitchFamily="49" charset="0"/>
                <a:cs typeface="Consolas" panose="020B0609020204030204" pitchFamily="49" charset="0"/>
              </a:defRPr>
            </a:lvl4pPr>
            <a:lvl5pPr marL="792000" indent="0">
              <a:buFontTx/>
              <a:buNone/>
              <a:defRPr sz="1050">
                <a:solidFill>
                  <a:schemeClr val="accent2"/>
                </a:solidFill>
                <a:latin typeface="Consolas" panose="020B0609020204030204" pitchFamily="49" charset="0"/>
                <a:cs typeface="Consolas" panose="020B0609020204030204" pitchFamily="49" charset="0"/>
              </a:defRPr>
            </a:lvl5pPr>
          </a:lstStyle>
          <a:p>
            <a:pPr lvl="0"/>
            <a:r>
              <a:rPr lang="de-DE"/>
              <a:t>(Platzhalter für Regieanweisungen, durch Klicken bearbeiten)</a:t>
            </a:r>
          </a:p>
        </p:txBody>
      </p:sp>
      <p:sp>
        <p:nvSpPr>
          <p:cNvPr id="15" name="Rechteck 14"/>
          <p:cNvSpPr/>
          <p:nvPr userDrawn="1"/>
        </p:nvSpPr>
        <p:spPr>
          <a:xfrm rot="16200000">
            <a:off x="-3165035" y="2278594"/>
            <a:ext cx="5162812" cy="576000"/>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de-DE" sz="1800">
                <a:solidFill>
                  <a:schemeClr val="bg1"/>
                </a:solidFill>
              </a:rPr>
              <a:t>Standardfolie</a:t>
            </a:r>
          </a:p>
        </p:txBody>
      </p:sp>
    </p:spTree>
    <p:extLst>
      <p:ext uri="{BB962C8B-B14F-4D97-AF65-F5344CB8AC3E}">
        <p14:creationId xmlns:p14="http://schemas.microsoft.com/office/powerpoint/2010/main" val="3957241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02743 3.45679E-6 L 0.05903 3.45679E-6 " pathEditMode="relative" rAng="0" ptsTypes="AA">
                                      <p:cBhvr>
                                        <p:cTn id="6" dur="1000" fill="hold"/>
                                        <p:tgtEl>
                                          <p:spTgt spid="10"/>
                                        </p:tgtEl>
                                        <p:attrNameLst>
                                          <p:attrName>ppt_x</p:attrName>
                                          <p:attrName>ppt_y</p:attrName>
                                        </p:attrNameLst>
                                      </p:cBhvr>
                                      <p:rCtr x="432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orient="horz" pos="509">
          <p15:clr>
            <a:srgbClr val="FBAE40"/>
          </p15:clr>
        </p15:guide>
        <p15:guide id="2" orient="horz" pos="146">
          <p15:clr>
            <a:srgbClr val="FBAE40"/>
          </p15:clr>
        </p15:guide>
        <p15:guide id="5" pos="3742">
          <p15:clr>
            <a:srgbClr val="FBAE40"/>
          </p15:clr>
        </p15:guide>
        <p15:guide id="6" pos="385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C17 Titel &amp; 2 Inh. (Hauptinhalt rechts)">
    <p:spTree>
      <p:nvGrpSpPr>
        <p:cNvPr id="1" name=""/>
        <p:cNvGrpSpPr/>
        <p:nvPr/>
      </p:nvGrpSpPr>
      <p:grpSpPr>
        <a:xfrm>
          <a:off x="0" y="0"/>
          <a:ext cx="0" cy="0"/>
          <a:chOff x="0" y="0"/>
          <a:chExt cx="0" cy="0"/>
        </a:xfrm>
      </p:grpSpPr>
      <p:sp>
        <p:nvSpPr>
          <p:cNvPr id="17" name="Fußzeilenplatzhalter 16"/>
          <p:cNvSpPr>
            <a:spLocks noGrp="1"/>
          </p:cNvSpPr>
          <p:nvPr>
            <p:ph type="ftr" sz="quarter" idx="11"/>
          </p:nvPr>
        </p:nvSpPr>
        <p:spPr/>
        <p:txBody>
          <a:bodyPr/>
          <a:lstStyle/>
          <a:p>
            <a:r>
              <a:rPr lang="de-DE"/>
              <a:t>Einführung in Deep Learning</a:t>
            </a:r>
          </a:p>
        </p:txBody>
      </p:sp>
      <p:sp>
        <p:nvSpPr>
          <p:cNvPr id="18" name="Foliennummernplatzhalter 17"/>
          <p:cNvSpPr>
            <a:spLocks noGrp="1"/>
          </p:cNvSpPr>
          <p:nvPr>
            <p:ph type="sldNum" sz="quarter" idx="12"/>
          </p:nvPr>
        </p:nvSpPr>
        <p:spPr/>
        <p:txBody>
          <a:bodyPr/>
          <a:lstStyle/>
          <a:p>
            <a:r>
              <a:rPr lang="de-DE"/>
              <a:t>Seite </a:t>
            </a:r>
            <a:fld id="{C3263557-27B3-42AF-8161-8D05F4F8A622}" type="slidenum">
              <a:rPr smtClean="0"/>
              <a:pPr/>
              <a:t>‹Nr.›</a:t>
            </a:fld>
            <a:endParaRPr/>
          </a:p>
        </p:txBody>
      </p:sp>
      <p:sp>
        <p:nvSpPr>
          <p:cNvPr id="8" name="Title Placeholder 1"/>
          <p:cNvSpPr>
            <a:spLocks noGrp="1"/>
          </p:cNvSpPr>
          <p:nvPr>
            <p:ph type="title" hasCustomPrompt="1"/>
          </p:nvPr>
        </p:nvSpPr>
        <p:spPr>
          <a:xfrm>
            <a:off x="215900" y="87474"/>
            <a:ext cx="8712200" cy="812554"/>
          </a:xfrm>
          <a:prstGeom prst="rect">
            <a:avLst/>
          </a:prstGeom>
        </p:spPr>
        <p:txBody>
          <a:bodyPr vert="horz" lIns="0" tIns="0" rIns="0" bIns="0" rtlCol="0" anchor="b" anchorCtr="0">
            <a:noAutofit/>
          </a:bodyPr>
          <a:lstStyle>
            <a:lvl1pPr>
              <a:tabLst>
                <a:tab pos="8702675" algn="r"/>
              </a:tabLst>
              <a:defRPr baseline="0"/>
            </a:lvl1pPr>
          </a:lstStyle>
          <a:p>
            <a:r>
              <a:rPr lang="de-DE"/>
              <a:t>(Folientitel, durch Klicken bearbeiten)</a:t>
            </a:r>
            <a:br>
              <a:rPr lang="de-DE"/>
            </a:br>
            <a:r>
              <a:rPr lang="de-DE"/>
              <a:t>(nur in Ausnahmen 2zeilig!)</a:t>
            </a:r>
            <a:endParaRPr lang="en-US"/>
          </a:p>
        </p:txBody>
      </p:sp>
      <p:sp>
        <p:nvSpPr>
          <p:cNvPr id="3" name="Inhaltsplatzhalter 2"/>
          <p:cNvSpPr>
            <a:spLocks noGrp="1"/>
          </p:cNvSpPr>
          <p:nvPr>
            <p:ph sz="quarter" idx="13" hasCustomPrompt="1"/>
          </p:nvPr>
        </p:nvSpPr>
        <p:spPr>
          <a:xfrm>
            <a:off x="215900" y="1080000"/>
            <a:ext cx="2808000" cy="3708000"/>
          </a:xfrm>
        </p:spPr>
        <p:txBody>
          <a:bodyPr>
            <a:noAutofit/>
          </a:bodyPr>
          <a:lstStyle>
            <a:lvl1pPr>
              <a:defRPr baseline="0"/>
            </a:lvl1pPr>
          </a:lstStyle>
          <a:p>
            <a:pPr lvl="0"/>
            <a:r>
              <a:rPr lang="de-DE"/>
              <a:t>Aufzählungstext,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9" name="Inhaltsplatzhalter 2"/>
          <p:cNvSpPr>
            <a:spLocks noGrp="1"/>
          </p:cNvSpPr>
          <p:nvPr>
            <p:ph sz="quarter" idx="15" hasCustomPrompt="1"/>
          </p:nvPr>
        </p:nvSpPr>
        <p:spPr>
          <a:xfrm>
            <a:off x="3240088" y="1080000"/>
            <a:ext cx="5687912" cy="3708000"/>
          </a:xfrm>
        </p:spPr>
        <p:txBody>
          <a:bodyPr>
            <a:noAutofit/>
          </a:bodyPr>
          <a:lstStyle>
            <a:lvl1pPr>
              <a:defRPr baseline="0"/>
            </a:lvl1pPr>
          </a:lstStyle>
          <a:p>
            <a:pPr lvl="0"/>
            <a:r>
              <a:rPr lang="de-DE"/>
              <a:t>Aufzählungstext, durch Klicken bearbeiten</a:t>
            </a:r>
          </a:p>
          <a:p>
            <a:pPr lvl="1"/>
            <a:r>
              <a:rPr lang="de-DE"/>
              <a:t>Zweite Ebene</a:t>
            </a:r>
          </a:p>
          <a:p>
            <a:pPr lvl="2"/>
            <a:r>
              <a:rPr lang="de-DE"/>
              <a:t>Dritte Ebene</a:t>
            </a:r>
          </a:p>
          <a:p>
            <a:pPr lvl="3"/>
            <a:r>
              <a:rPr lang="de-DE"/>
              <a:t>Vierte Ebene</a:t>
            </a:r>
          </a:p>
          <a:p>
            <a:pPr lvl="4"/>
            <a:r>
              <a:rPr lang="de-DE"/>
              <a:t>Fünfte Ebene</a:t>
            </a:r>
          </a:p>
        </p:txBody>
      </p:sp>
      <p:cxnSp>
        <p:nvCxnSpPr>
          <p:cNvPr id="10" name="Gerader Verbinder 9"/>
          <p:cNvCxnSpPr/>
          <p:nvPr userDrawn="1"/>
        </p:nvCxnSpPr>
        <p:spPr>
          <a:xfrm>
            <a:off x="-324544" y="951570"/>
            <a:ext cx="5404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userDrawn="1"/>
        </p:nvCxnSpPr>
        <p:spPr>
          <a:xfrm>
            <a:off x="-484" y="951570"/>
            <a:ext cx="216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feld 11"/>
          <p:cNvSpPr txBox="1"/>
          <p:nvPr userDrawn="1"/>
        </p:nvSpPr>
        <p:spPr>
          <a:xfrm>
            <a:off x="0" y="-864001"/>
            <a:ext cx="4464000" cy="823045"/>
          </a:xfrm>
          <a:prstGeom prst="rect">
            <a:avLst/>
          </a:prstGeom>
          <a:noFill/>
        </p:spPr>
        <p:txBody>
          <a:bodyPr wrap="square" lIns="0" tIns="0" rIns="0" bIns="0" rtlCol="0">
            <a:noAutofit/>
          </a:bodyPr>
          <a:lstStyle/>
          <a:p>
            <a:r>
              <a:rPr lang="de-DE" sz="1100" b="1">
                <a:latin typeface="Consolas" panose="020B0609020204030204" pitchFamily="49" charset="0"/>
                <a:cs typeface="Consolas" panose="020B0609020204030204" pitchFamily="49" charset="0"/>
              </a:rPr>
              <a:t>Layout:  </a:t>
            </a:r>
            <a:r>
              <a:rPr lang="de-DE" sz="1100">
                <a:latin typeface="Consolas" panose="020B0609020204030204" pitchFamily="49" charset="0"/>
                <a:cs typeface="Consolas" panose="020B0609020204030204" pitchFamily="49" charset="0"/>
              </a:rPr>
              <a:t>Titel</a:t>
            </a:r>
            <a:r>
              <a:rPr lang="de-DE" sz="1100" baseline="0">
                <a:latin typeface="Consolas" panose="020B0609020204030204" pitchFamily="49" charset="0"/>
                <a:cs typeface="Consolas" panose="020B0609020204030204" pitchFamily="49" charset="0"/>
              </a:rPr>
              <a:t> &amp; 2 Inh. (Hauptinhalt rechts)</a:t>
            </a:r>
            <a:endParaRPr lang="de-DE" sz="1100">
              <a:latin typeface="Consolas" panose="020B0609020204030204" pitchFamily="49" charset="0"/>
              <a:cs typeface="Consolas" panose="020B0609020204030204" pitchFamily="49" charset="0"/>
            </a:endParaRPr>
          </a:p>
          <a:p>
            <a:r>
              <a:rPr lang="de-DE" sz="1100" b="1">
                <a:latin typeface="Consolas" panose="020B0609020204030204" pitchFamily="49" charset="0"/>
                <a:cs typeface="Consolas" panose="020B0609020204030204" pitchFamily="49" charset="0"/>
              </a:rPr>
              <a:t>Einsatz: </a:t>
            </a:r>
            <a:r>
              <a:rPr lang="de-DE" sz="1100" b="0">
                <a:latin typeface="Consolas" panose="020B0609020204030204" pitchFamily="49" charset="0"/>
                <a:cs typeface="Consolas" panose="020B0609020204030204" pitchFamily="49" charset="0"/>
              </a:rPr>
              <a:t>Standardfolie</a:t>
            </a:r>
            <a:endParaRPr lang="de-DE" sz="1100" b="0" baseline="0">
              <a:latin typeface="Consolas" panose="020B0609020204030204" pitchFamily="49" charset="0"/>
              <a:cs typeface="Consolas" panose="020B0609020204030204" pitchFamily="49" charset="0"/>
            </a:endParaRPr>
          </a:p>
          <a:p>
            <a:r>
              <a:rPr lang="de-DE" sz="1100" b="1" baseline="0">
                <a:latin typeface="Consolas" panose="020B0609020204030204" pitchFamily="49" charset="0"/>
                <a:cs typeface="Consolas" panose="020B0609020204030204" pitchFamily="49" charset="0"/>
              </a:rPr>
              <a:t>Inhalt:  </a:t>
            </a:r>
            <a:r>
              <a:rPr lang="de-DE" sz="1100" b="0" baseline="0">
                <a:latin typeface="Consolas" panose="020B0609020204030204" pitchFamily="49" charset="0"/>
                <a:cs typeface="Consolas" panose="020B0609020204030204" pitchFamily="49" charset="0"/>
              </a:rPr>
              <a:t>Überschrift, 2 variable Inhalte</a:t>
            </a:r>
          </a:p>
          <a:p>
            <a:r>
              <a:rPr lang="de-DE" sz="1100" b="1" baseline="0">
                <a:latin typeface="Consolas" panose="020B0609020204030204" pitchFamily="49" charset="0"/>
                <a:cs typeface="Consolas" panose="020B0609020204030204" pitchFamily="49" charset="0"/>
              </a:rPr>
              <a:t>Tipps:</a:t>
            </a:r>
            <a:r>
              <a:rPr lang="de-DE" sz="1100" b="0" baseline="0">
                <a:latin typeface="Consolas" panose="020B0609020204030204" pitchFamily="49" charset="0"/>
                <a:cs typeface="Consolas" panose="020B0609020204030204" pitchFamily="49" charset="0"/>
              </a:rPr>
              <a:t>   Bitte Überschrift 1zeilig; div. Inhaltstypen sind</a:t>
            </a:r>
            <a:br>
              <a:rPr lang="de-DE" sz="1100" b="0" baseline="0">
                <a:latin typeface="Consolas" panose="020B0609020204030204" pitchFamily="49" charset="0"/>
                <a:cs typeface="Consolas" panose="020B0609020204030204" pitchFamily="49" charset="0"/>
              </a:rPr>
            </a:br>
            <a:r>
              <a:rPr lang="de-DE" sz="1100" b="0" baseline="0">
                <a:latin typeface="Consolas" panose="020B0609020204030204" pitchFamily="49" charset="0"/>
                <a:cs typeface="Consolas" panose="020B0609020204030204" pitchFamily="49" charset="0"/>
              </a:rPr>
              <a:t>         möglich, </a:t>
            </a:r>
            <a:r>
              <a:rPr lang="de-DE" sz="1100" b="0" baseline="0" err="1">
                <a:latin typeface="Consolas" panose="020B0609020204030204" pitchFamily="49" charset="0"/>
                <a:cs typeface="Consolas" panose="020B0609020204030204" pitchFamily="49" charset="0"/>
              </a:rPr>
              <a:t>Hauptinh</a:t>
            </a:r>
            <a:r>
              <a:rPr lang="de-DE" sz="1100" b="0" baseline="0">
                <a:latin typeface="Consolas" panose="020B0609020204030204" pitchFamily="49" charset="0"/>
                <a:cs typeface="Consolas" panose="020B0609020204030204" pitchFamily="49" charset="0"/>
              </a:rPr>
              <a:t>. r. + Sekundärinhalt l.</a:t>
            </a:r>
            <a:endParaRPr lang="de-DE" sz="1100" b="0">
              <a:latin typeface="Consolas" panose="020B0609020204030204" pitchFamily="49" charset="0"/>
              <a:cs typeface="Consolas" panose="020B0609020204030204" pitchFamily="49" charset="0"/>
            </a:endParaRPr>
          </a:p>
        </p:txBody>
      </p:sp>
      <p:sp>
        <p:nvSpPr>
          <p:cNvPr id="13" name="Textplatzhalter 10"/>
          <p:cNvSpPr>
            <a:spLocks noGrp="1"/>
          </p:cNvSpPr>
          <p:nvPr>
            <p:ph type="body" sz="quarter" idx="14" hasCustomPrompt="1"/>
          </p:nvPr>
        </p:nvSpPr>
        <p:spPr>
          <a:xfrm>
            <a:off x="4679999" y="-864000"/>
            <a:ext cx="4464000" cy="648000"/>
          </a:xfrm>
        </p:spPr>
        <p:txBody>
          <a:bodyPr>
            <a:noAutofit/>
          </a:bodyPr>
          <a:lstStyle>
            <a:lvl1pPr marL="0" indent="0">
              <a:buFontTx/>
              <a:buNone/>
              <a:defRPr sz="1100">
                <a:solidFill>
                  <a:schemeClr val="accent2"/>
                </a:solidFill>
                <a:latin typeface="Consolas" panose="020B0609020204030204" pitchFamily="49" charset="0"/>
                <a:cs typeface="Consolas" panose="020B0609020204030204" pitchFamily="49" charset="0"/>
              </a:defRPr>
            </a:lvl1pPr>
            <a:lvl2pPr marL="216000" indent="0">
              <a:buFontTx/>
              <a:buNone/>
              <a:defRPr sz="1100">
                <a:solidFill>
                  <a:schemeClr val="accent2"/>
                </a:solidFill>
                <a:latin typeface="Consolas" panose="020B0609020204030204" pitchFamily="49" charset="0"/>
                <a:cs typeface="Consolas" panose="020B0609020204030204" pitchFamily="49" charset="0"/>
              </a:defRPr>
            </a:lvl2pPr>
            <a:lvl3pPr marL="432000" indent="0">
              <a:buFontTx/>
              <a:buNone/>
              <a:defRPr sz="1050">
                <a:solidFill>
                  <a:schemeClr val="accent2"/>
                </a:solidFill>
                <a:latin typeface="Consolas" panose="020B0609020204030204" pitchFamily="49" charset="0"/>
                <a:cs typeface="Consolas" panose="020B0609020204030204" pitchFamily="49" charset="0"/>
              </a:defRPr>
            </a:lvl3pPr>
            <a:lvl4pPr marL="612000" indent="0">
              <a:buFontTx/>
              <a:buNone/>
              <a:defRPr sz="1050">
                <a:solidFill>
                  <a:schemeClr val="accent2"/>
                </a:solidFill>
                <a:latin typeface="Consolas" panose="020B0609020204030204" pitchFamily="49" charset="0"/>
                <a:cs typeface="Consolas" panose="020B0609020204030204" pitchFamily="49" charset="0"/>
              </a:defRPr>
            </a:lvl4pPr>
            <a:lvl5pPr marL="792000" indent="0">
              <a:buFontTx/>
              <a:buNone/>
              <a:defRPr sz="1050">
                <a:solidFill>
                  <a:schemeClr val="accent2"/>
                </a:solidFill>
                <a:latin typeface="Consolas" panose="020B0609020204030204" pitchFamily="49" charset="0"/>
                <a:cs typeface="Consolas" panose="020B0609020204030204" pitchFamily="49" charset="0"/>
              </a:defRPr>
            </a:lvl5pPr>
          </a:lstStyle>
          <a:p>
            <a:pPr lvl="0"/>
            <a:r>
              <a:rPr lang="de-DE"/>
              <a:t>(Platzhalter für Regieanweisungen, durch Klicken bearbeiten)</a:t>
            </a:r>
          </a:p>
        </p:txBody>
      </p:sp>
      <p:sp>
        <p:nvSpPr>
          <p:cNvPr id="15" name="Rechteck 14"/>
          <p:cNvSpPr/>
          <p:nvPr userDrawn="1"/>
        </p:nvSpPr>
        <p:spPr>
          <a:xfrm rot="16200000">
            <a:off x="-3165035" y="2278594"/>
            <a:ext cx="5162812" cy="576000"/>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de-DE" sz="1800">
                <a:solidFill>
                  <a:schemeClr val="bg1"/>
                </a:solidFill>
              </a:rPr>
              <a:t>Standardfolie</a:t>
            </a:r>
          </a:p>
        </p:txBody>
      </p:sp>
    </p:spTree>
    <p:extLst>
      <p:ext uri="{BB962C8B-B14F-4D97-AF65-F5344CB8AC3E}">
        <p14:creationId xmlns:p14="http://schemas.microsoft.com/office/powerpoint/2010/main" val="1559995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02743 3.45679E-6 L 0.05903 3.45679E-6 " pathEditMode="relative" rAng="0" ptsTypes="AA">
                                      <p:cBhvr>
                                        <p:cTn id="6" dur="1000" fill="hold"/>
                                        <p:tgtEl>
                                          <p:spTgt spid="10"/>
                                        </p:tgtEl>
                                        <p:attrNameLst>
                                          <p:attrName>ppt_x</p:attrName>
                                          <p:attrName>ppt_y</p:attrName>
                                        </p:attrNameLst>
                                      </p:cBhvr>
                                      <p:rCtr x="432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orient="horz" pos="509">
          <p15:clr>
            <a:srgbClr val="FBAE40"/>
          </p15:clr>
        </p15:guide>
        <p15:guide id="2" orient="horz" pos="146">
          <p15:clr>
            <a:srgbClr val="FBAE40"/>
          </p15:clr>
        </p15:guide>
        <p15:guide id="5" pos="1905">
          <p15:clr>
            <a:srgbClr val="FBAE40"/>
          </p15:clr>
        </p15:guide>
        <p15:guide id="6" pos="204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C17 Titel &amp; Untertitel &amp; 1 Inhalt">
    <p:spTree>
      <p:nvGrpSpPr>
        <p:cNvPr id="1" name=""/>
        <p:cNvGrpSpPr/>
        <p:nvPr/>
      </p:nvGrpSpPr>
      <p:grpSpPr>
        <a:xfrm>
          <a:off x="0" y="0"/>
          <a:ext cx="0" cy="0"/>
          <a:chOff x="0" y="0"/>
          <a:chExt cx="0" cy="0"/>
        </a:xfrm>
      </p:grpSpPr>
      <p:sp>
        <p:nvSpPr>
          <p:cNvPr id="17" name="Fußzeilenplatzhalter 16"/>
          <p:cNvSpPr>
            <a:spLocks noGrp="1"/>
          </p:cNvSpPr>
          <p:nvPr>
            <p:ph type="ftr" sz="quarter" idx="11"/>
          </p:nvPr>
        </p:nvSpPr>
        <p:spPr/>
        <p:txBody>
          <a:bodyPr/>
          <a:lstStyle/>
          <a:p>
            <a:r>
              <a:rPr lang="de-DE"/>
              <a:t>Einführung in Deep Learning</a:t>
            </a:r>
          </a:p>
        </p:txBody>
      </p:sp>
      <p:sp>
        <p:nvSpPr>
          <p:cNvPr id="18" name="Foliennummernplatzhalter 17"/>
          <p:cNvSpPr>
            <a:spLocks noGrp="1"/>
          </p:cNvSpPr>
          <p:nvPr>
            <p:ph type="sldNum" sz="quarter" idx="12"/>
          </p:nvPr>
        </p:nvSpPr>
        <p:spPr/>
        <p:txBody>
          <a:bodyPr/>
          <a:lstStyle/>
          <a:p>
            <a:r>
              <a:rPr lang="de-DE"/>
              <a:t>Seite </a:t>
            </a:r>
            <a:fld id="{C3263557-27B3-42AF-8161-8D05F4F8A622}" type="slidenum">
              <a:rPr smtClean="0"/>
              <a:pPr/>
              <a:t>‹Nr.›</a:t>
            </a:fld>
            <a:endParaRPr/>
          </a:p>
        </p:txBody>
      </p:sp>
      <p:sp>
        <p:nvSpPr>
          <p:cNvPr id="8" name="Folientitel"/>
          <p:cNvSpPr>
            <a:spLocks noGrp="1"/>
          </p:cNvSpPr>
          <p:nvPr>
            <p:ph type="title" hasCustomPrompt="1"/>
          </p:nvPr>
        </p:nvSpPr>
        <p:spPr>
          <a:xfrm>
            <a:off x="215900" y="159482"/>
            <a:ext cx="8712200" cy="375587"/>
          </a:xfrm>
          <a:prstGeom prst="rect">
            <a:avLst/>
          </a:prstGeom>
        </p:spPr>
        <p:txBody>
          <a:bodyPr vert="horz" lIns="0" tIns="0" rIns="0" bIns="0" rtlCol="0" anchor="t" anchorCtr="0">
            <a:noAutofit/>
          </a:bodyPr>
          <a:lstStyle>
            <a:lvl1pPr>
              <a:tabLst>
                <a:tab pos="8702675" algn="r"/>
              </a:tabLst>
              <a:defRPr baseline="0"/>
            </a:lvl1pPr>
          </a:lstStyle>
          <a:p>
            <a:r>
              <a:rPr lang="de-DE"/>
              <a:t>(Folientitel, durch klicken bearbeiten)</a:t>
            </a:r>
            <a:endParaRPr lang="en-US"/>
          </a:p>
        </p:txBody>
      </p:sp>
      <p:sp>
        <p:nvSpPr>
          <p:cNvPr id="3" name="Folieninhalt"/>
          <p:cNvSpPr>
            <a:spLocks noGrp="1"/>
          </p:cNvSpPr>
          <p:nvPr>
            <p:ph sz="quarter" idx="13" hasCustomPrompt="1"/>
          </p:nvPr>
        </p:nvSpPr>
        <p:spPr>
          <a:xfrm>
            <a:off x="215900" y="1080000"/>
            <a:ext cx="8712200" cy="3708000"/>
          </a:xfrm>
        </p:spPr>
        <p:txBody>
          <a:bodyPr>
            <a:noAutofit/>
          </a:bodyPr>
          <a:lstStyle>
            <a:lvl1pPr>
              <a:defRPr baseline="0"/>
            </a:lvl1pPr>
          </a:lstStyle>
          <a:p>
            <a:pPr lvl="0"/>
            <a:r>
              <a:rPr lang="de-DE"/>
              <a:t>(Aufzählungstext,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6" name="Textplatzhalter 5"/>
          <p:cNvSpPr>
            <a:spLocks noGrp="1"/>
          </p:cNvSpPr>
          <p:nvPr>
            <p:ph type="body" sz="quarter" idx="14" hasCustomPrompt="1"/>
          </p:nvPr>
        </p:nvSpPr>
        <p:spPr>
          <a:xfrm>
            <a:off x="215900" y="576000"/>
            <a:ext cx="8712200" cy="375570"/>
          </a:xfrm>
        </p:spPr>
        <p:txBody>
          <a:bodyPr/>
          <a:lstStyle>
            <a:lvl1pPr marL="0" indent="0">
              <a:buNone/>
              <a:tabLst>
                <a:tab pos="8702675" algn="r"/>
              </a:tabLst>
              <a:defRPr baseline="0">
                <a:solidFill>
                  <a:schemeClr val="accent1"/>
                </a:solidFill>
                <a:latin typeface="+mj-lt"/>
              </a:defRPr>
            </a:lvl1pPr>
          </a:lstStyle>
          <a:p>
            <a:pPr lvl="0"/>
            <a:r>
              <a:rPr lang="de-DE"/>
              <a:t>(Untertitel, durch Klicken bearbeiten)</a:t>
            </a:r>
          </a:p>
        </p:txBody>
      </p:sp>
      <p:cxnSp>
        <p:nvCxnSpPr>
          <p:cNvPr id="9" name="Gerader Verbinder 8"/>
          <p:cNvCxnSpPr/>
          <p:nvPr userDrawn="1"/>
        </p:nvCxnSpPr>
        <p:spPr>
          <a:xfrm>
            <a:off x="-324544" y="951570"/>
            <a:ext cx="5404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userDrawn="1"/>
        </p:nvCxnSpPr>
        <p:spPr>
          <a:xfrm>
            <a:off x="-484" y="951570"/>
            <a:ext cx="216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feld 10"/>
          <p:cNvSpPr txBox="1"/>
          <p:nvPr userDrawn="1"/>
        </p:nvSpPr>
        <p:spPr>
          <a:xfrm>
            <a:off x="0" y="-864001"/>
            <a:ext cx="4464000" cy="823045"/>
          </a:xfrm>
          <a:prstGeom prst="rect">
            <a:avLst/>
          </a:prstGeom>
          <a:noFill/>
        </p:spPr>
        <p:txBody>
          <a:bodyPr wrap="square" lIns="0" tIns="0" rIns="0" bIns="0" rtlCol="0">
            <a:noAutofit/>
          </a:bodyPr>
          <a:lstStyle/>
          <a:p>
            <a:r>
              <a:rPr lang="de-DE" sz="1100" b="1">
                <a:latin typeface="Consolas" panose="020B0609020204030204" pitchFamily="49" charset="0"/>
                <a:cs typeface="Consolas" panose="020B0609020204030204" pitchFamily="49" charset="0"/>
              </a:rPr>
              <a:t>Layout:  </a:t>
            </a:r>
            <a:r>
              <a:rPr lang="de-DE" sz="1100">
                <a:latin typeface="Consolas" panose="020B0609020204030204" pitchFamily="49" charset="0"/>
                <a:cs typeface="Consolas" panose="020B0609020204030204" pitchFamily="49" charset="0"/>
              </a:rPr>
              <a:t>Titel</a:t>
            </a:r>
            <a:r>
              <a:rPr lang="de-DE" sz="1100" baseline="0">
                <a:latin typeface="Consolas" panose="020B0609020204030204" pitchFamily="49" charset="0"/>
                <a:cs typeface="Consolas" panose="020B0609020204030204" pitchFamily="49" charset="0"/>
              </a:rPr>
              <a:t> &amp; Untertitel &amp; Inhalt</a:t>
            </a:r>
            <a:endParaRPr lang="de-DE" sz="1100">
              <a:latin typeface="Consolas" panose="020B0609020204030204" pitchFamily="49" charset="0"/>
              <a:cs typeface="Consolas" panose="020B0609020204030204" pitchFamily="49" charset="0"/>
            </a:endParaRPr>
          </a:p>
          <a:p>
            <a:r>
              <a:rPr lang="de-DE" sz="1100" b="1">
                <a:latin typeface="Consolas" panose="020B0609020204030204" pitchFamily="49" charset="0"/>
                <a:cs typeface="Consolas" panose="020B0609020204030204" pitchFamily="49" charset="0"/>
              </a:rPr>
              <a:t>Einsatz: </a:t>
            </a:r>
            <a:r>
              <a:rPr lang="de-DE" sz="1100" b="0">
                <a:latin typeface="Consolas" panose="020B0609020204030204" pitchFamily="49" charset="0"/>
                <a:cs typeface="Consolas" panose="020B0609020204030204" pitchFamily="49" charset="0"/>
              </a:rPr>
              <a:t>Standardfolie</a:t>
            </a:r>
            <a:endParaRPr lang="de-DE" sz="1100" b="0" baseline="0">
              <a:latin typeface="Consolas" panose="020B0609020204030204" pitchFamily="49" charset="0"/>
              <a:cs typeface="Consolas" panose="020B0609020204030204" pitchFamily="49" charset="0"/>
            </a:endParaRPr>
          </a:p>
          <a:p>
            <a:r>
              <a:rPr lang="de-DE" sz="1100" b="1" baseline="0">
                <a:latin typeface="Consolas" panose="020B0609020204030204" pitchFamily="49" charset="0"/>
                <a:cs typeface="Consolas" panose="020B0609020204030204" pitchFamily="49" charset="0"/>
              </a:rPr>
              <a:t>Inhalt:  </a:t>
            </a:r>
            <a:r>
              <a:rPr lang="de-DE" sz="1100" b="0" baseline="0">
                <a:latin typeface="Consolas" panose="020B0609020204030204" pitchFamily="49" charset="0"/>
                <a:cs typeface="Consolas" panose="020B0609020204030204" pitchFamily="49" charset="0"/>
              </a:rPr>
              <a:t>Überschrift, Untertitel, Inhalt</a:t>
            </a:r>
          </a:p>
          <a:p>
            <a:r>
              <a:rPr lang="de-DE" sz="1100" b="1" baseline="0">
                <a:latin typeface="Consolas" panose="020B0609020204030204" pitchFamily="49" charset="0"/>
                <a:cs typeface="Consolas" panose="020B0609020204030204" pitchFamily="49" charset="0"/>
              </a:rPr>
              <a:t>Tipps:</a:t>
            </a:r>
            <a:r>
              <a:rPr lang="de-DE" sz="1100" b="0" baseline="0">
                <a:latin typeface="Consolas" panose="020B0609020204030204" pitchFamily="49" charset="0"/>
                <a:cs typeface="Consolas" panose="020B0609020204030204" pitchFamily="49" charset="0"/>
              </a:rPr>
              <a:t>   div. Inhaltstypen sind möglich</a:t>
            </a:r>
            <a:endParaRPr lang="de-DE" sz="1100" b="0">
              <a:latin typeface="Consolas" panose="020B0609020204030204" pitchFamily="49" charset="0"/>
              <a:cs typeface="Consolas" panose="020B0609020204030204" pitchFamily="49" charset="0"/>
            </a:endParaRPr>
          </a:p>
        </p:txBody>
      </p:sp>
      <p:sp>
        <p:nvSpPr>
          <p:cNvPr id="12" name="Textplatzhalter 10"/>
          <p:cNvSpPr>
            <a:spLocks noGrp="1"/>
          </p:cNvSpPr>
          <p:nvPr>
            <p:ph type="body" sz="quarter" idx="15" hasCustomPrompt="1"/>
          </p:nvPr>
        </p:nvSpPr>
        <p:spPr>
          <a:xfrm>
            <a:off x="4679999" y="-864000"/>
            <a:ext cx="4464000" cy="648000"/>
          </a:xfrm>
        </p:spPr>
        <p:txBody>
          <a:bodyPr>
            <a:noAutofit/>
          </a:bodyPr>
          <a:lstStyle>
            <a:lvl1pPr marL="0" indent="0">
              <a:buFontTx/>
              <a:buNone/>
              <a:defRPr sz="1100">
                <a:solidFill>
                  <a:schemeClr val="accent2"/>
                </a:solidFill>
                <a:latin typeface="Consolas" panose="020B0609020204030204" pitchFamily="49" charset="0"/>
                <a:cs typeface="Consolas" panose="020B0609020204030204" pitchFamily="49" charset="0"/>
              </a:defRPr>
            </a:lvl1pPr>
            <a:lvl2pPr marL="216000" indent="0">
              <a:buFontTx/>
              <a:buNone/>
              <a:defRPr sz="1100">
                <a:solidFill>
                  <a:schemeClr val="accent2"/>
                </a:solidFill>
                <a:latin typeface="Consolas" panose="020B0609020204030204" pitchFamily="49" charset="0"/>
                <a:cs typeface="Consolas" panose="020B0609020204030204" pitchFamily="49" charset="0"/>
              </a:defRPr>
            </a:lvl2pPr>
            <a:lvl3pPr marL="432000" indent="0">
              <a:buFontTx/>
              <a:buNone/>
              <a:defRPr sz="1050">
                <a:solidFill>
                  <a:schemeClr val="accent2"/>
                </a:solidFill>
                <a:latin typeface="Consolas" panose="020B0609020204030204" pitchFamily="49" charset="0"/>
                <a:cs typeface="Consolas" panose="020B0609020204030204" pitchFamily="49" charset="0"/>
              </a:defRPr>
            </a:lvl3pPr>
            <a:lvl4pPr marL="612000" indent="0">
              <a:buFontTx/>
              <a:buNone/>
              <a:defRPr sz="1050">
                <a:solidFill>
                  <a:schemeClr val="accent2"/>
                </a:solidFill>
                <a:latin typeface="Consolas" panose="020B0609020204030204" pitchFamily="49" charset="0"/>
                <a:cs typeface="Consolas" panose="020B0609020204030204" pitchFamily="49" charset="0"/>
              </a:defRPr>
            </a:lvl4pPr>
            <a:lvl5pPr marL="792000" indent="0">
              <a:buFontTx/>
              <a:buNone/>
              <a:defRPr sz="1050">
                <a:solidFill>
                  <a:schemeClr val="accent2"/>
                </a:solidFill>
                <a:latin typeface="Consolas" panose="020B0609020204030204" pitchFamily="49" charset="0"/>
                <a:cs typeface="Consolas" panose="020B0609020204030204" pitchFamily="49" charset="0"/>
              </a:defRPr>
            </a:lvl5pPr>
          </a:lstStyle>
          <a:p>
            <a:pPr lvl="0"/>
            <a:r>
              <a:rPr lang="de-DE"/>
              <a:t>(Platzhalter für Regieanweisungen, durch Klicken bearbeiten)</a:t>
            </a:r>
          </a:p>
        </p:txBody>
      </p:sp>
      <p:sp>
        <p:nvSpPr>
          <p:cNvPr id="14" name="Rechteck 13"/>
          <p:cNvSpPr/>
          <p:nvPr userDrawn="1"/>
        </p:nvSpPr>
        <p:spPr>
          <a:xfrm rot="16200000">
            <a:off x="-3165035" y="2278594"/>
            <a:ext cx="5162812" cy="576000"/>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de-DE" sz="1800">
                <a:solidFill>
                  <a:schemeClr val="bg1"/>
                </a:solidFill>
              </a:rPr>
              <a:t>Standardfolie</a:t>
            </a:r>
          </a:p>
        </p:txBody>
      </p:sp>
    </p:spTree>
    <p:extLst>
      <p:ext uri="{BB962C8B-B14F-4D97-AF65-F5344CB8AC3E}">
        <p14:creationId xmlns:p14="http://schemas.microsoft.com/office/powerpoint/2010/main" val="395906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02743 3.45679E-6 L 0.05903 3.45679E-6 " pathEditMode="relative" rAng="0" ptsTypes="AA">
                                      <p:cBhvr>
                                        <p:cTn id="6" dur="1000" fill="hold"/>
                                        <p:tgtEl>
                                          <p:spTgt spid="9"/>
                                        </p:tgtEl>
                                        <p:attrNameLst>
                                          <p:attrName>ppt_x</p:attrName>
                                          <p:attrName>ppt_y</p:attrName>
                                        </p:attrNameLst>
                                      </p:cBhvr>
                                      <p:rCtr x="432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orient="horz" pos="509">
          <p15:clr>
            <a:srgbClr val="FBAE40"/>
          </p15:clr>
        </p15:guide>
        <p15:guide id="2" orient="horz" pos="14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C17 Titel &amp; 2 Untertitel &amp; 2 Inhalte">
    <p:spTree>
      <p:nvGrpSpPr>
        <p:cNvPr id="1" name=""/>
        <p:cNvGrpSpPr/>
        <p:nvPr/>
      </p:nvGrpSpPr>
      <p:grpSpPr>
        <a:xfrm>
          <a:off x="0" y="0"/>
          <a:ext cx="0" cy="0"/>
          <a:chOff x="0" y="0"/>
          <a:chExt cx="0" cy="0"/>
        </a:xfrm>
      </p:grpSpPr>
      <p:sp>
        <p:nvSpPr>
          <p:cNvPr id="17" name="Fußzeilenplatzhalter 16"/>
          <p:cNvSpPr>
            <a:spLocks noGrp="1"/>
          </p:cNvSpPr>
          <p:nvPr>
            <p:ph type="ftr" sz="quarter" idx="11"/>
          </p:nvPr>
        </p:nvSpPr>
        <p:spPr/>
        <p:txBody>
          <a:bodyPr/>
          <a:lstStyle/>
          <a:p>
            <a:r>
              <a:rPr lang="de-DE"/>
              <a:t>Einführung in Deep Learning</a:t>
            </a:r>
          </a:p>
        </p:txBody>
      </p:sp>
      <p:sp>
        <p:nvSpPr>
          <p:cNvPr id="18" name="Foliennummernplatzhalter 17"/>
          <p:cNvSpPr>
            <a:spLocks noGrp="1"/>
          </p:cNvSpPr>
          <p:nvPr>
            <p:ph type="sldNum" sz="quarter" idx="12"/>
          </p:nvPr>
        </p:nvSpPr>
        <p:spPr/>
        <p:txBody>
          <a:bodyPr/>
          <a:lstStyle/>
          <a:p>
            <a:r>
              <a:rPr lang="de-DE"/>
              <a:t>Seite </a:t>
            </a:r>
            <a:fld id="{C3263557-27B3-42AF-8161-8D05F4F8A622}" type="slidenum">
              <a:rPr smtClean="0"/>
              <a:pPr/>
              <a:t>‹Nr.›</a:t>
            </a:fld>
            <a:endParaRPr/>
          </a:p>
        </p:txBody>
      </p:sp>
      <p:sp>
        <p:nvSpPr>
          <p:cNvPr id="8" name="Folientitel"/>
          <p:cNvSpPr>
            <a:spLocks noGrp="1"/>
          </p:cNvSpPr>
          <p:nvPr>
            <p:ph type="title" hasCustomPrompt="1"/>
          </p:nvPr>
        </p:nvSpPr>
        <p:spPr>
          <a:xfrm>
            <a:off x="215900" y="159482"/>
            <a:ext cx="8712200" cy="375587"/>
          </a:xfrm>
          <a:prstGeom prst="rect">
            <a:avLst/>
          </a:prstGeom>
        </p:spPr>
        <p:txBody>
          <a:bodyPr vert="horz" lIns="0" tIns="0" rIns="0" bIns="0" rtlCol="0" anchor="t" anchorCtr="0">
            <a:noAutofit/>
          </a:bodyPr>
          <a:lstStyle>
            <a:lvl1pPr>
              <a:tabLst>
                <a:tab pos="8702675" algn="r"/>
              </a:tabLst>
              <a:defRPr baseline="0"/>
            </a:lvl1pPr>
          </a:lstStyle>
          <a:p>
            <a:r>
              <a:rPr lang="de-DE"/>
              <a:t>(Folientitel, durch klicken bearbeiten)</a:t>
            </a:r>
            <a:endParaRPr lang="en-US"/>
          </a:p>
        </p:txBody>
      </p:sp>
      <p:sp>
        <p:nvSpPr>
          <p:cNvPr id="3" name="Folieninhalt"/>
          <p:cNvSpPr>
            <a:spLocks noGrp="1"/>
          </p:cNvSpPr>
          <p:nvPr>
            <p:ph sz="quarter" idx="13" hasCustomPrompt="1"/>
          </p:nvPr>
        </p:nvSpPr>
        <p:spPr>
          <a:xfrm>
            <a:off x="215900" y="1080000"/>
            <a:ext cx="4248150" cy="3708000"/>
          </a:xfrm>
        </p:spPr>
        <p:txBody>
          <a:bodyPr>
            <a:noAutofit/>
          </a:bodyPr>
          <a:lstStyle>
            <a:lvl1pPr>
              <a:defRPr baseline="0"/>
            </a:lvl1pPr>
          </a:lstStyle>
          <a:p>
            <a:pPr lvl="0"/>
            <a:r>
              <a:rPr lang="de-DE"/>
              <a:t>(Aufzählungstext,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6" name="Textplatzhalter 5"/>
          <p:cNvSpPr>
            <a:spLocks noGrp="1"/>
          </p:cNvSpPr>
          <p:nvPr>
            <p:ph type="body" sz="quarter" idx="14" hasCustomPrompt="1"/>
          </p:nvPr>
        </p:nvSpPr>
        <p:spPr>
          <a:xfrm>
            <a:off x="215900" y="576000"/>
            <a:ext cx="4248150" cy="375570"/>
          </a:xfrm>
        </p:spPr>
        <p:txBody>
          <a:bodyPr/>
          <a:lstStyle>
            <a:lvl1pPr marL="0" indent="0">
              <a:buNone/>
              <a:tabLst>
                <a:tab pos="4213225" algn="r"/>
              </a:tabLst>
              <a:defRPr baseline="0">
                <a:solidFill>
                  <a:schemeClr val="accent1"/>
                </a:solidFill>
                <a:latin typeface="+mj-lt"/>
              </a:defRPr>
            </a:lvl1pPr>
          </a:lstStyle>
          <a:p>
            <a:pPr lvl="0"/>
            <a:r>
              <a:rPr lang="de-DE"/>
              <a:t>(Untertitel 1 durch Klicken bearb.)</a:t>
            </a:r>
          </a:p>
        </p:txBody>
      </p:sp>
      <p:sp>
        <p:nvSpPr>
          <p:cNvPr id="9" name="Textplatzhalter 5"/>
          <p:cNvSpPr>
            <a:spLocks noGrp="1"/>
          </p:cNvSpPr>
          <p:nvPr>
            <p:ph type="body" sz="quarter" idx="15" hasCustomPrompt="1"/>
          </p:nvPr>
        </p:nvSpPr>
        <p:spPr>
          <a:xfrm>
            <a:off x="4679950" y="576000"/>
            <a:ext cx="4248150" cy="375570"/>
          </a:xfrm>
        </p:spPr>
        <p:txBody>
          <a:bodyPr/>
          <a:lstStyle>
            <a:lvl1pPr marL="0" indent="0">
              <a:buNone/>
              <a:tabLst>
                <a:tab pos="4213225" algn="r"/>
              </a:tabLst>
              <a:defRPr baseline="0">
                <a:solidFill>
                  <a:schemeClr val="accent1"/>
                </a:solidFill>
                <a:latin typeface="+mj-lt"/>
              </a:defRPr>
            </a:lvl1pPr>
          </a:lstStyle>
          <a:p>
            <a:pPr lvl="0"/>
            <a:r>
              <a:rPr lang="de-DE"/>
              <a:t>(Untertitel 2 durch Klicken bearb.)</a:t>
            </a:r>
          </a:p>
        </p:txBody>
      </p:sp>
      <p:sp>
        <p:nvSpPr>
          <p:cNvPr id="10" name="Folieninhalt"/>
          <p:cNvSpPr>
            <a:spLocks noGrp="1"/>
          </p:cNvSpPr>
          <p:nvPr>
            <p:ph sz="quarter" idx="16" hasCustomPrompt="1"/>
          </p:nvPr>
        </p:nvSpPr>
        <p:spPr>
          <a:xfrm>
            <a:off x="4679950" y="1080000"/>
            <a:ext cx="4248150" cy="3708000"/>
          </a:xfrm>
        </p:spPr>
        <p:txBody>
          <a:bodyPr>
            <a:noAutofit/>
          </a:bodyPr>
          <a:lstStyle>
            <a:lvl1pPr>
              <a:defRPr baseline="0"/>
            </a:lvl1pPr>
          </a:lstStyle>
          <a:p>
            <a:pPr lvl="0"/>
            <a:r>
              <a:rPr lang="de-DE"/>
              <a:t>(Aufzählungstext, durch Klicken bearbeiten)</a:t>
            </a:r>
          </a:p>
          <a:p>
            <a:pPr lvl="1"/>
            <a:r>
              <a:rPr lang="de-DE"/>
              <a:t>Zweite Ebene</a:t>
            </a:r>
          </a:p>
          <a:p>
            <a:pPr lvl="2"/>
            <a:r>
              <a:rPr lang="de-DE"/>
              <a:t>Dritte Ebene</a:t>
            </a:r>
          </a:p>
          <a:p>
            <a:pPr lvl="3"/>
            <a:r>
              <a:rPr lang="de-DE"/>
              <a:t>Vierte Ebene</a:t>
            </a:r>
          </a:p>
          <a:p>
            <a:pPr lvl="4"/>
            <a:r>
              <a:rPr lang="de-DE"/>
              <a:t>Fünfte Ebene</a:t>
            </a:r>
          </a:p>
        </p:txBody>
      </p:sp>
      <p:cxnSp>
        <p:nvCxnSpPr>
          <p:cNvPr id="14" name="Gerader Verbinder 13"/>
          <p:cNvCxnSpPr/>
          <p:nvPr userDrawn="1"/>
        </p:nvCxnSpPr>
        <p:spPr>
          <a:xfrm>
            <a:off x="-324544" y="951570"/>
            <a:ext cx="5404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userDrawn="1"/>
        </p:nvCxnSpPr>
        <p:spPr>
          <a:xfrm>
            <a:off x="-484" y="951570"/>
            <a:ext cx="216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userDrawn="1"/>
        </p:nvCxnSpPr>
        <p:spPr>
          <a:xfrm>
            <a:off x="4139506" y="950400"/>
            <a:ext cx="5404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userDrawn="1"/>
        </p:nvCxnSpPr>
        <p:spPr>
          <a:xfrm>
            <a:off x="3705225" y="950400"/>
            <a:ext cx="974341"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feld 20"/>
          <p:cNvSpPr txBox="1"/>
          <p:nvPr userDrawn="1"/>
        </p:nvSpPr>
        <p:spPr>
          <a:xfrm>
            <a:off x="0" y="-864001"/>
            <a:ext cx="4464000" cy="823045"/>
          </a:xfrm>
          <a:prstGeom prst="rect">
            <a:avLst/>
          </a:prstGeom>
          <a:noFill/>
        </p:spPr>
        <p:txBody>
          <a:bodyPr wrap="square" lIns="0" tIns="0" rIns="0" bIns="0" rtlCol="0">
            <a:noAutofit/>
          </a:bodyPr>
          <a:lstStyle/>
          <a:p>
            <a:r>
              <a:rPr lang="de-DE" sz="1100" b="1">
                <a:latin typeface="Consolas" panose="020B0609020204030204" pitchFamily="49" charset="0"/>
                <a:cs typeface="Consolas" panose="020B0609020204030204" pitchFamily="49" charset="0"/>
              </a:rPr>
              <a:t>Layout:  </a:t>
            </a:r>
            <a:r>
              <a:rPr lang="de-DE" sz="1100">
                <a:latin typeface="Consolas" panose="020B0609020204030204" pitchFamily="49" charset="0"/>
                <a:cs typeface="Consolas" panose="020B0609020204030204" pitchFamily="49" charset="0"/>
              </a:rPr>
              <a:t>Titel</a:t>
            </a:r>
            <a:r>
              <a:rPr lang="de-DE" sz="1100" baseline="0">
                <a:latin typeface="Consolas" panose="020B0609020204030204" pitchFamily="49" charset="0"/>
                <a:cs typeface="Consolas" panose="020B0609020204030204" pitchFamily="49" charset="0"/>
              </a:rPr>
              <a:t> &amp; 2 Untertitel &amp; 2 Inhalte</a:t>
            </a:r>
            <a:endParaRPr lang="de-DE" sz="1100">
              <a:latin typeface="Consolas" panose="020B0609020204030204" pitchFamily="49" charset="0"/>
              <a:cs typeface="Consolas" panose="020B0609020204030204" pitchFamily="49" charset="0"/>
            </a:endParaRPr>
          </a:p>
          <a:p>
            <a:r>
              <a:rPr lang="de-DE" sz="1100" b="1">
                <a:latin typeface="Consolas" panose="020B0609020204030204" pitchFamily="49" charset="0"/>
                <a:cs typeface="Consolas" panose="020B0609020204030204" pitchFamily="49" charset="0"/>
              </a:rPr>
              <a:t>Einsatz: </a:t>
            </a:r>
            <a:r>
              <a:rPr lang="de-DE" sz="1100" b="0">
                <a:latin typeface="Consolas" panose="020B0609020204030204" pitchFamily="49" charset="0"/>
                <a:cs typeface="Consolas" panose="020B0609020204030204" pitchFamily="49" charset="0"/>
              </a:rPr>
              <a:t>Standardfolie</a:t>
            </a:r>
            <a:endParaRPr lang="de-DE" sz="1100" b="0" baseline="0">
              <a:latin typeface="Consolas" panose="020B0609020204030204" pitchFamily="49" charset="0"/>
              <a:cs typeface="Consolas" panose="020B0609020204030204" pitchFamily="49" charset="0"/>
            </a:endParaRPr>
          </a:p>
          <a:p>
            <a:r>
              <a:rPr lang="de-DE" sz="1100" b="1" baseline="0">
                <a:latin typeface="Consolas" panose="020B0609020204030204" pitchFamily="49" charset="0"/>
                <a:cs typeface="Consolas" panose="020B0609020204030204" pitchFamily="49" charset="0"/>
              </a:rPr>
              <a:t>Inhalt:  </a:t>
            </a:r>
            <a:r>
              <a:rPr lang="de-DE" sz="1100" b="0" baseline="0">
                <a:latin typeface="Consolas" panose="020B0609020204030204" pitchFamily="49" charset="0"/>
                <a:cs typeface="Consolas" panose="020B0609020204030204" pitchFamily="49" charset="0"/>
              </a:rPr>
              <a:t>Überschrift, 2 Untertitel, 2 Inhalte</a:t>
            </a:r>
          </a:p>
          <a:p>
            <a:r>
              <a:rPr lang="de-DE" sz="1100" b="1" baseline="0">
                <a:latin typeface="Consolas" panose="020B0609020204030204" pitchFamily="49" charset="0"/>
                <a:cs typeface="Consolas" panose="020B0609020204030204" pitchFamily="49" charset="0"/>
              </a:rPr>
              <a:t>Tipps:</a:t>
            </a:r>
            <a:r>
              <a:rPr lang="de-DE" sz="1100" b="0" baseline="0">
                <a:latin typeface="Consolas" panose="020B0609020204030204" pitchFamily="49" charset="0"/>
                <a:cs typeface="Consolas" panose="020B0609020204030204" pitchFamily="49" charset="0"/>
              </a:rPr>
              <a:t>   div. Inhaltstypen sind möglich</a:t>
            </a:r>
            <a:endParaRPr lang="de-DE" sz="1100" b="0">
              <a:latin typeface="Consolas" panose="020B0609020204030204" pitchFamily="49" charset="0"/>
              <a:cs typeface="Consolas" panose="020B0609020204030204" pitchFamily="49" charset="0"/>
            </a:endParaRPr>
          </a:p>
        </p:txBody>
      </p:sp>
      <p:sp>
        <p:nvSpPr>
          <p:cNvPr id="22" name="Textplatzhalter 10"/>
          <p:cNvSpPr>
            <a:spLocks noGrp="1"/>
          </p:cNvSpPr>
          <p:nvPr>
            <p:ph type="body" sz="quarter" idx="17" hasCustomPrompt="1"/>
          </p:nvPr>
        </p:nvSpPr>
        <p:spPr>
          <a:xfrm>
            <a:off x="4679999" y="-864000"/>
            <a:ext cx="4464000" cy="648000"/>
          </a:xfrm>
        </p:spPr>
        <p:txBody>
          <a:bodyPr>
            <a:noAutofit/>
          </a:bodyPr>
          <a:lstStyle>
            <a:lvl1pPr marL="0" indent="0">
              <a:buFontTx/>
              <a:buNone/>
              <a:defRPr sz="1100">
                <a:solidFill>
                  <a:schemeClr val="accent2"/>
                </a:solidFill>
                <a:latin typeface="Consolas" panose="020B0609020204030204" pitchFamily="49" charset="0"/>
                <a:cs typeface="Consolas" panose="020B0609020204030204" pitchFamily="49" charset="0"/>
              </a:defRPr>
            </a:lvl1pPr>
            <a:lvl2pPr marL="216000" indent="0">
              <a:buFontTx/>
              <a:buNone/>
              <a:defRPr sz="1100">
                <a:solidFill>
                  <a:schemeClr val="accent2"/>
                </a:solidFill>
                <a:latin typeface="Consolas" panose="020B0609020204030204" pitchFamily="49" charset="0"/>
                <a:cs typeface="Consolas" panose="020B0609020204030204" pitchFamily="49" charset="0"/>
              </a:defRPr>
            </a:lvl2pPr>
            <a:lvl3pPr marL="432000" indent="0">
              <a:buFontTx/>
              <a:buNone/>
              <a:defRPr sz="1050">
                <a:solidFill>
                  <a:schemeClr val="accent2"/>
                </a:solidFill>
                <a:latin typeface="Consolas" panose="020B0609020204030204" pitchFamily="49" charset="0"/>
                <a:cs typeface="Consolas" panose="020B0609020204030204" pitchFamily="49" charset="0"/>
              </a:defRPr>
            </a:lvl3pPr>
            <a:lvl4pPr marL="612000" indent="0">
              <a:buFontTx/>
              <a:buNone/>
              <a:defRPr sz="1050">
                <a:solidFill>
                  <a:schemeClr val="accent2"/>
                </a:solidFill>
                <a:latin typeface="Consolas" panose="020B0609020204030204" pitchFamily="49" charset="0"/>
                <a:cs typeface="Consolas" panose="020B0609020204030204" pitchFamily="49" charset="0"/>
              </a:defRPr>
            </a:lvl4pPr>
            <a:lvl5pPr marL="792000" indent="0">
              <a:buFontTx/>
              <a:buNone/>
              <a:defRPr sz="1050">
                <a:solidFill>
                  <a:schemeClr val="accent2"/>
                </a:solidFill>
                <a:latin typeface="Consolas" panose="020B0609020204030204" pitchFamily="49" charset="0"/>
                <a:cs typeface="Consolas" panose="020B0609020204030204" pitchFamily="49" charset="0"/>
              </a:defRPr>
            </a:lvl5pPr>
          </a:lstStyle>
          <a:p>
            <a:pPr lvl="0"/>
            <a:r>
              <a:rPr lang="de-DE"/>
              <a:t>(Platzhalter für Regieanweisungen, durch Klicken bearbeiten)</a:t>
            </a:r>
          </a:p>
        </p:txBody>
      </p:sp>
      <p:sp>
        <p:nvSpPr>
          <p:cNvPr id="24" name="Rechteck 23"/>
          <p:cNvSpPr/>
          <p:nvPr userDrawn="1"/>
        </p:nvSpPr>
        <p:spPr>
          <a:xfrm rot="16200000">
            <a:off x="-3165035" y="2278594"/>
            <a:ext cx="5162812" cy="576000"/>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de-DE" sz="1800">
                <a:solidFill>
                  <a:schemeClr val="bg1"/>
                </a:solidFill>
              </a:rPr>
              <a:t>Standardfolie</a:t>
            </a:r>
          </a:p>
        </p:txBody>
      </p:sp>
    </p:spTree>
    <p:extLst>
      <p:ext uri="{BB962C8B-B14F-4D97-AF65-F5344CB8AC3E}">
        <p14:creationId xmlns:p14="http://schemas.microsoft.com/office/powerpoint/2010/main" val="1772067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02743 3.45679E-6 L 0.05903 3.45679E-6 " pathEditMode="relative" rAng="0" ptsTypes="AA">
                                      <p:cBhvr>
                                        <p:cTn id="6" dur="1000" fill="hold"/>
                                        <p:tgtEl>
                                          <p:spTgt spid="14"/>
                                        </p:tgtEl>
                                        <p:attrNameLst>
                                          <p:attrName>ppt_x</p:attrName>
                                          <p:attrName>ppt_y</p:attrName>
                                        </p:attrNameLst>
                                      </p:cBhvr>
                                      <p:rCtr x="4323" y="0"/>
                                    </p:animMotion>
                                  </p:childTnLst>
                                </p:cTn>
                              </p:par>
                              <p:par>
                                <p:cTn id="7" presetID="42" presetClass="path" presetSubtype="0" accel="50000" decel="50000" fill="hold" nodeType="withEffect">
                                  <p:stCondLst>
                                    <p:cond delay="0"/>
                                  </p:stCondLst>
                                  <p:childTnLst>
                                    <p:animMotion origin="layout" path="M -0.02743 3.45679E-6 L 0.05903 3.45679E-6 " pathEditMode="relative" rAng="0" ptsTypes="AA">
                                      <p:cBhvr>
                                        <p:cTn id="8" dur="1000" fill="hold"/>
                                        <p:tgtEl>
                                          <p:spTgt spid="16"/>
                                        </p:tgtEl>
                                        <p:attrNameLst>
                                          <p:attrName>ppt_x</p:attrName>
                                          <p:attrName>ppt_y</p:attrName>
                                        </p:attrNameLst>
                                      </p:cBhvr>
                                      <p:rCtr x="432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orient="horz" pos="509">
          <p15:clr>
            <a:srgbClr val="FBAE40"/>
          </p15:clr>
        </p15:guide>
        <p15:guide id="2" orient="horz" pos="146">
          <p15:clr>
            <a:srgbClr val="FBAE40"/>
          </p15:clr>
        </p15:guide>
        <p15:guide id="4" pos="2812">
          <p15:clr>
            <a:srgbClr val="FBAE40"/>
          </p15:clr>
        </p15:guide>
        <p15:guide id="5" pos="294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C17 Titel &amp; Sourcecode &amp; 1 Inhalt">
    <p:spTree>
      <p:nvGrpSpPr>
        <p:cNvPr id="1" name=""/>
        <p:cNvGrpSpPr/>
        <p:nvPr/>
      </p:nvGrpSpPr>
      <p:grpSpPr>
        <a:xfrm>
          <a:off x="0" y="0"/>
          <a:ext cx="0" cy="0"/>
          <a:chOff x="0" y="0"/>
          <a:chExt cx="0" cy="0"/>
        </a:xfrm>
      </p:grpSpPr>
      <p:sp>
        <p:nvSpPr>
          <p:cNvPr id="17" name="Fußzeilenplatzhalter 16"/>
          <p:cNvSpPr>
            <a:spLocks noGrp="1"/>
          </p:cNvSpPr>
          <p:nvPr>
            <p:ph type="ftr" sz="quarter" idx="11"/>
          </p:nvPr>
        </p:nvSpPr>
        <p:spPr/>
        <p:txBody>
          <a:bodyPr/>
          <a:lstStyle/>
          <a:p>
            <a:r>
              <a:rPr lang="de-DE"/>
              <a:t>Einführung in Deep Learning</a:t>
            </a:r>
          </a:p>
        </p:txBody>
      </p:sp>
      <p:sp>
        <p:nvSpPr>
          <p:cNvPr id="18" name="Foliennummernplatzhalter 17"/>
          <p:cNvSpPr>
            <a:spLocks noGrp="1"/>
          </p:cNvSpPr>
          <p:nvPr>
            <p:ph type="sldNum" sz="quarter" idx="12"/>
          </p:nvPr>
        </p:nvSpPr>
        <p:spPr/>
        <p:txBody>
          <a:bodyPr/>
          <a:lstStyle/>
          <a:p>
            <a:r>
              <a:rPr lang="de-DE"/>
              <a:t>Seite </a:t>
            </a:r>
            <a:fld id="{C3263557-27B3-42AF-8161-8D05F4F8A622}" type="slidenum">
              <a:rPr smtClean="0"/>
              <a:pPr/>
              <a:t>‹Nr.›</a:t>
            </a:fld>
            <a:endParaRPr/>
          </a:p>
        </p:txBody>
      </p:sp>
      <p:sp>
        <p:nvSpPr>
          <p:cNvPr id="8" name="Title Placeholder 1"/>
          <p:cNvSpPr>
            <a:spLocks noGrp="1"/>
          </p:cNvSpPr>
          <p:nvPr>
            <p:ph type="title" hasCustomPrompt="1"/>
          </p:nvPr>
        </p:nvSpPr>
        <p:spPr>
          <a:xfrm>
            <a:off x="215900" y="87474"/>
            <a:ext cx="8712200" cy="812554"/>
          </a:xfrm>
          <a:prstGeom prst="rect">
            <a:avLst/>
          </a:prstGeom>
        </p:spPr>
        <p:txBody>
          <a:bodyPr vert="horz" lIns="0" tIns="0" rIns="0" bIns="0" rtlCol="0" anchor="b" anchorCtr="0">
            <a:noAutofit/>
          </a:bodyPr>
          <a:lstStyle>
            <a:lvl1pPr>
              <a:tabLst>
                <a:tab pos="8702675" algn="r"/>
              </a:tabLst>
              <a:defRPr baseline="0"/>
            </a:lvl1pPr>
          </a:lstStyle>
          <a:p>
            <a:r>
              <a:rPr lang="de-DE"/>
              <a:t>(Folientitel, durch Klicken bearbeiten)</a:t>
            </a:r>
            <a:br>
              <a:rPr lang="de-DE"/>
            </a:br>
            <a:r>
              <a:rPr lang="de-DE"/>
              <a:t>(nur in Ausnahmen 2zeilig!)</a:t>
            </a:r>
            <a:endParaRPr lang="en-US"/>
          </a:p>
        </p:txBody>
      </p:sp>
      <p:sp>
        <p:nvSpPr>
          <p:cNvPr id="9" name="Inhaltsplatzhalter 2"/>
          <p:cNvSpPr>
            <a:spLocks noGrp="1"/>
          </p:cNvSpPr>
          <p:nvPr>
            <p:ph sz="quarter" idx="15" hasCustomPrompt="1"/>
          </p:nvPr>
        </p:nvSpPr>
        <p:spPr>
          <a:xfrm>
            <a:off x="6120000" y="1080000"/>
            <a:ext cx="2808000" cy="3708000"/>
          </a:xfrm>
        </p:spPr>
        <p:txBody>
          <a:bodyPr>
            <a:noAutofit/>
          </a:bodyPr>
          <a:lstStyle>
            <a:lvl1pPr>
              <a:defRPr baseline="0"/>
            </a:lvl1pPr>
          </a:lstStyle>
          <a:p>
            <a:pPr lvl="0"/>
            <a:r>
              <a:rPr lang="de-DE"/>
              <a:t>(Aufzählungstext, durch Klicken bearbeiten)</a:t>
            </a:r>
          </a:p>
          <a:p>
            <a:pPr lvl="1"/>
            <a:r>
              <a:rPr lang="de-DE"/>
              <a:t>Zweite Ebene</a:t>
            </a:r>
          </a:p>
          <a:p>
            <a:pPr lvl="2"/>
            <a:r>
              <a:rPr lang="de-DE"/>
              <a:t>Dritte Ebene</a:t>
            </a:r>
          </a:p>
          <a:p>
            <a:pPr lvl="3"/>
            <a:r>
              <a:rPr lang="de-DE"/>
              <a:t>Vierte Ebene</a:t>
            </a:r>
          </a:p>
          <a:p>
            <a:pPr lvl="4"/>
            <a:r>
              <a:rPr lang="de-DE"/>
              <a:t>Fünfte Ebene</a:t>
            </a:r>
          </a:p>
        </p:txBody>
      </p:sp>
      <p:cxnSp>
        <p:nvCxnSpPr>
          <p:cNvPr id="10" name="Gerader Verbinder 9"/>
          <p:cNvCxnSpPr/>
          <p:nvPr userDrawn="1"/>
        </p:nvCxnSpPr>
        <p:spPr>
          <a:xfrm>
            <a:off x="-324544" y="951570"/>
            <a:ext cx="5404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userDrawn="1"/>
        </p:nvCxnSpPr>
        <p:spPr>
          <a:xfrm>
            <a:off x="-484" y="951570"/>
            <a:ext cx="216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platzhalter 3"/>
          <p:cNvSpPr>
            <a:spLocks noGrp="1"/>
          </p:cNvSpPr>
          <p:nvPr>
            <p:ph type="body" sz="quarter" idx="16" hasCustomPrompt="1"/>
          </p:nvPr>
        </p:nvSpPr>
        <p:spPr>
          <a:xfrm>
            <a:off x="215900" y="1080000"/>
            <a:ext cx="5688013" cy="3708000"/>
          </a:xfrm>
        </p:spPr>
        <p:txBody>
          <a:bodyPr>
            <a:normAutofit/>
          </a:bodyPr>
          <a:lstStyle>
            <a:lvl1pPr marL="0" indent="0">
              <a:spcBef>
                <a:spcPts val="0"/>
              </a:spcBef>
              <a:buFontTx/>
              <a:buNone/>
              <a:defRPr sz="1000" baseline="0">
                <a:latin typeface="Consolas" panose="020B0609020204030204" pitchFamily="49" charset="0"/>
                <a:cs typeface="Consolas" panose="020B0609020204030204" pitchFamily="49" charset="0"/>
              </a:defRPr>
            </a:lvl1pPr>
            <a:lvl2pPr marL="216000" indent="0">
              <a:buFontTx/>
              <a:buNone/>
              <a:defRPr/>
            </a:lvl2pPr>
            <a:lvl3pPr marL="432000" indent="0">
              <a:buFontTx/>
              <a:buNone/>
              <a:defRPr/>
            </a:lvl3pPr>
            <a:lvl4pPr marL="612000" indent="0">
              <a:buFontTx/>
              <a:buNone/>
              <a:defRPr/>
            </a:lvl4pPr>
            <a:lvl5pPr marL="792000" indent="0">
              <a:buFontTx/>
              <a:buNone/>
              <a:defRPr/>
            </a:lvl5pPr>
          </a:lstStyle>
          <a:p>
            <a:pPr lvl="0"/>
            <a:r>
              <a:rPr lang="de-DE"/>
              <a:t>(Textbereich für </a:t>
            </a:r>
            <a:r>
              <a:rPr lang="de-DE" err="1"/>
              <a:t>Sourcecode</a:t>
            </a:r>
            <a:r>
              <a:rPr lang="de-DE"/>
              <a:t>, durch Klicken bearbeiten)</a:t>
            </a:r>
          </a:p>
        </p:txBody>
      </p:sp>
      <p:sp>
        <p:nvSpPr>
          <p:cNvPr id="12" name="Textfeld 11"/>
          <p:cNvSpPr txBox="1"/>
          <p:nvPr userDrawn="1"/>
        </p:nvSpPr>
        <p:spPr>
          <a:xfrm>
            <a:off x="0" y="-864001"/>
            <a:ext cx="4464000" cy="823045"/>
          </a:xfrm>
          <a:prstGeom prst="rect">
            <a:avLst/>
          </a:prstGeom>
          <a:noFill/>
        </p:spPr>
        <p:txBody>
          <a:bodyPr wrap="square" lIns="0" tIns="0" rIns="0" bIns="0" rtlCol="0">
            <a:noAutofit/>
          </a:bodyPr>
          <a:lstStyle/>
          <a:p>
            <a:r>
              <a:rPr lang="de-DE" sz="1100" b="1">
                <a:latin typeface="Consolas" panose="020B0609020204030204" pitchFamily="49" charset="0"/>
                <a:cs typeface="Consolas" panose="020B0609020204030204" pitchFamily="49" charset="0"/>
              </a:rPr>
              <a:t>Layout:  </a:t>
            </a:r>
            <a:r>
              <a:rPr lang="de-DE" sz="1100">
                <a:latin typeface="Consolas" panose="020B0609020204030204" pitchFamily="49" charset="0"/>
                <a:cs typeface="Consolas" panose="020B0609020204030204" pitchFamily="49" charset="0"/>
              </a:rPr>
              <a:t>Titel</a:t>
            </a:r>
            <a:r>
              <a:rPr lang="de-DE" sz="1100" baseline="0">
                <a:latin typeface="Consolas" panose="020B0609020204030204" pitchFamily="49" charset="0"/>
                <a:cs typeface="Consolas" panose="020B0609020204030204" pitchFamily="49" charset="0"/>
              </a:rPr>
              <a:t> &amp; </a:t>
            </a:r>
            <a:r>
              <a:rPr lang="de-DE" sz="1100" baseline="0" err="1">
                <a:latin typeface="Consolas" panose="020B0609020204030204" pitchFamily="49" charset="0"/>
                <a:cs typeface="Consolas" panose="020B0609020204030204" pitchFamily="49" charset="0"/>
              </a:rPr>
              <a:t>Sourcecode</a:t>
            </a:r>
            <a:r>
              <a:rPr lang="de-DE" sz="1100" baseline="0">
                <a:latin typeface="Consolas" panose="020B0609020204030204" pitchFamily="49" charset="0"/>
                <a:cs typeface="Consolas" panose="020B0609020204030204" pitchFamily="49" charset="0"/>
              </a:rPr>
              <a:t> &amp; 1 Inhalt</a:t>
            </a:r>
            <a:endParaRPr lang="de-DE" sz="1100">
              <a:latin typeface="Consolas" panose="020B0609020204030204" pitchFamily="49" charset="0"/>
              <a:cs typeface="Consolas" panose="020B0609020204030204" pitchFamily="49" charset="0"/>
            </a:endParaRPr>
          </a:p>
          <a:p>
            <a:r>
              <a:rPr lang="de-DE" sz="1100" b="1">
                <a:latin typeface="Consolas" panose="020B0609020204030204" pitchFamily="49" charset="0"/>
                <a:cs typeface="Consolas" panose="020B0609020204030204" pitchFamily="49" charset="0"/>
              </a:rPr>
              <a:t>Einsatz: </a:t>
            </a:r>
            <a:r>
              <a:rPr lang="de-DE" sz="1100" b="0">
                <a:latin typeface="Consolas" panose="020B0609020204030204" pitchFamily="49" charset="0"/>
                <a:cs typeface="Consolas" panose="020B0609020204030204" pitchFamily="49" charset="0"/>
              </a:rPr>
              <a:t>Speziell</a:t>
            </a:r>
            <a:r>
              <a:rPr lang="de-DE" sz="1100" b="0" baseline="0">
                <a:latin typeface="Consolas" panose="020B0609020204030204" pitchFamily="49" charset="0"/>
                <a:cs typeface="Consolas" panose="020B0609020204030204" pitchFamily="49" charset="0"/>
              </a:rPr>
              <a:t> für </a:t>
            </a:r>
            <a:r>
              <a:rPr lang="de-DE" sz="1100" b="0" baseline="0" err="1">
                <a:latin typeface="Consolas" panose="020B0609020204030204" pitchFamily="49" charset="0"/>
                <a:cs typeface="Consolas" panose="020B0609020204030204" pitchFamily="49" charset="0"/>
              </a:rPr>
              <a:t>Sourcecode</a:t>
            </a:r>
            <a:r>
              <a:rPr lang="de-DE" sz="1100" b="0" baseline="0">
                <a:latin typeface="Consolas" panose="020B0609020204030204" pitchFamily="49" charset="0"/>
                <a:cs typeface="Consolas" panose="020B0609020204030204" pitchFamily="49" charset="0"/>
              </a:rPr>
              <a:t> </a:t>
            </a:r>
          </a:p>
          <a:p>
            <a:r>
              <a:rPr lang="de-DE" sz="1100" b="1" baseline="0">
                <a:latin typeface="Consolas" panose="020B0609020204030204" pitchFamily="49" charset="0"/>
                <a:cs typeface="Consolas" panose="020B0609020204030204" pitchFamily="49" charset="0"/>
              </a:rPr>
              <a:t>Inhalt:  </a:t>
            </a:r>
            <a:r>
              <a:rPr lang="de-DE" sz="1100" b="0" baseline="0">
                <a:latin typeface="Consolas" panose="020B0609020204030204" pitchFamily="49" charset="0"/>
                <a:cs typeface="Consolas" panose="020B0609020204030204" pitchFamily="49" charset="0"/>
              </a:rPr>
              <a:t>Überschrift, </a:t>
            </a:r>
            <a:r>
              <a:rPr lang="de-DE" sz="1100" b="0" baseline="0" err="1">
                <a:latin typeface="Consolas" panose="020B0609020204030204" pitchFamily="49" charset="0"/>
                <a:cs typeface="Consolas" panose="020B0609020204030204" pitchFamily="49" charset="0"/>
              </a:rPr>
              <a:t>Sourcecode</a:t>
            </a:r>
            <a:r>
              <a:rPr lang="de-DE" sz="1100" b="0" baseline="0">
                <a:latin typeface="Consolas" panose="020B0609020204030204" pitchFamily="49" charset="0"/>
                <a:cs typeface="Consolas" panose="020B0609020204030204" pitchFamily="49" charset="0"/>
              </a:rPr>
              <a:t>, 1 Inhalt</a:t>
            </a:r>
          </a:p>
          <a:p>
            <a:r>
              <a:rPr lang="de-DE" sz="1100" b="1" baseline="0">
                <a:latin typeface="Consolas" panose="020B0609020204030204" pitchFamily="49" charset="0"/>
                <a:cs typeface="Consolas" panose="020B0609020204030204" pitchFamily="49" charset="0"/>
              </a:rPr>
              <a:t>Tipps:</a:t>
            </a:r>
            <a:r>
              <a:rPr lang="de-DE" sz="1100" b="0" baseline="0">
                <a:latin typeface="Consolas" panose="020B0609020204030204" pitchFamily="49" charset="0"/>
                <a:cs typeface="Consolas" panose="020B0609020204030204" pitchFamily="49" charset="0"/>
              </a:rPr>
              <a:t>   Links ist </a:t>
            </a:r>
            <a:r>
              <a:rPr lang="de-DE" sz="1100" b="0" baseline="0" err="1">
                <a:latin typeface="Consolas" panose="020B0609020204030204" pitchFamily="49" charset="0"/>
                <a:cs typeface="Consolas" panose="020B0609020204030204" pitchFamily="49" charset="0"/>
              </a:rPr>
              <a:t>Sourcecode</a:t>
            </a:r>
            <a:r>
              <a:rPr lang="de-DE" sz="1100" b="0" baseline="0">
                <a:latin typeface="Consolas" panose="020B0609020204030204" pitchFamily="49" charset="0"/>
                <a:cs typeface="Consolas" panose="020B0609020204030204" pitchFamily="49" charset="0"/>
              </a:rPr>
              <a:t> in der </a:t>
            </a:r>
            <a:r>
              <a:rPr lang="de-DE" sz="1100" b="0" baseline="0" err="1">
                <a:latin typeface="Consolas" panose="020B0609020204030204" pitchFamily="49" charset="0"/>
                <a:cs typeface="Consolas" panose="020B0609020204030204" pitchFamily="49" charset="0"/>
              </a:rPr>
              <a:t>gew</a:t>
            </a:r>
            <a:r>
              <a:rPr lang="de-DE" sz="1100" b="0" baseline="0">
                <a:latin typeface="Consolas" panose="020B0609020204030204" pitchFamily="49" charset="0"/>
                <a:cs typeface="Consolas" panose="020B0609020204030204" pitchFamily="49" charset="0"/>
              </a:rPr>
              <a:t>. Schrift </a:t>
            </a:r>
            <a:br>
              <a:rPr lang="de-DE" sz="1100" b="0" baseline="0">
                <a:latin typeface="Consolas" panose="020B0609020204030204" pitchFamily="49" charset="0"/>
                <a:cs typeface="Consolas" panose="020B0609020204030204" pitchFamily="49" charset="0"/>
              </a:rPr>
            </a:br>
            <a:r>
              <a:rPr lang="de-DE" sz="1100" b="0" baseline="0">
                <a:latin typeface="Consolas" panose="020B0609020204030204" pitchFamily="49" charset="0"/>
                <a:cs typeface="Consolas" panose="020B0609020204030204" pitchFamily="49" charset="0"/>
              </a:rPr>
              <a:t>         (Consolas) darstellbar, rechts 1 Inhalt</a:t>
            </a:r>
            <a:endParaRPr lang="de-DE" sz="1100" b="0">
              <a:latin typeface="Consolas" panose="020B0609020204030204" pitchFamily="49" charset="0"/>
              <a:cs typeface="Consolas" panose="020B0609020204030204" pitchFamily="49" charset="0"/>
            </a:endParaRPr>
          </a:p>
        </p:txBody>
      </p:sp>
      <p:sp>
        <p:nvSpPr>
          <p:cNvPr id="13" name="Textplatzhalter 10"/>
          <p:cNvSpPr>
            <a:spLocks noGrp="1"/>
          </p:cNvSpPr>
          <p:nvPr>
            <p:ph type="body" sz="quarter" idx="17" hasCustomPrompt="1"/>
          </p:nvPr>
        </p:nvSpPr>
        <p:spPr>
          <a:xfrm>
            <a:off x="4679999" y="-864000"/>
            <a:ext cx="4464000" cy="648000"/>
          </a:xfrm>
        </p:spPr>
        <p:txBody>
          <a:bodyPr>
            <a:noAutofit/>
          </a:bodyPr>
          <a:lstStyle>
            <a:lvl1pPr marL="0" indent="0">
              <a:buFontTx/>
              <a:buNone/>
              <a:defRPr sz="1100">
                <a:solidFill>
                  <a:schemeClr val="accent2"/>
                </a:solidFill>
                <a:latin typeface="Consolas" panose="020B0609020204030204" pitchFamily="49" charset="0"/>
                <a:cs typeface="Consolas" panose="020B0609020204030204" pitchFamily="49" charset="0"/>
              </a:defRPr>
            </a:lvl1pPr>
            <a:lvl2pPr marL="216000" indent="0">
              <a:buFontTx/>
              <a:buNone/>
              <a:defRPr sz="1100">
                <a:solidFill>
                  <a:schemeClr val="accent2"/>
                </a:solidFill>
                <a:latin typeface="Consolas" panose="020B0609020204030204" pitchFamily="49" charset="0"/>
                <a:cs typeface="Consolas" panose="020B0609020204030204" pitchFamily="49" charset="0"/>
              </a:defRPr>
            </a:lvl2pPr>
            <a:lvl3pPr marL="432000" indent="0">
              <a:buFontTx/>
              <a:buNone/>
              <a:defRPr sz="1050">
                <a:solidFill>
                  <a:schemeClr val="accent2"/>
                </a:solidFill>
                <a:latin typeface="Consolas" panose="020B0609020204030204" pitchFamily="49" charset="0"/>
                <a:cs typeface="Consolas" panose="020B0609020204030204" pitchFamily="49" charset="0"/>
              </a:defRPr>
            </a:lvl3pPr>
            <a:lvl4pPr marL="612000" indent="0">
              <a:buFontTx/>
              <a:buNone/>
              <a:defRPr sz="1050">
                <a:solidFill>
                  <a:schemeClr val="accent2"/>
                </a:solidFill>
                <a:latin typeface="Consolas" panose="020B0609020204030204" pitchFamily="49" charset="0"/>
                <a:cs typeface="Consolas" panose="020B0609020204030204" pitchFamily="49" charset="0"/>
              </a:defRPr>
            </a:lvl4pPr>
            <a:lvl5pPr marL="792000" indent="0">
              <a:buFontTx/>
              <a:buNone/>
              <a:defRPr sz="1050">
                <a:solidFill>
                  <a:schemeClr val="accent2"/>
                </a:solidFill>
                <a:latin typeface="Consolas" panose="020B0609020204030204" pitchFamily="49" charset="0"/>
                <a:cs typeface="Consolas" panose="020B0609020204030204" pitchFamily="49" charset="0"/>
              </a:defRPr>
            </a:lvl5pPr>
          </a:lstStyle>
          <a:p>
            <a:pPr lvl="0"/>
            <a:r>
              <a:rPr lang="de-DE"/>
              <a:t>(Platzhalter für Regieanweisungen, durch Klicken bearbeiten)</a:t>
            </a:r>
          </a:p>
        </p:txBody>
      </p:sp>
      <p:sp>
        <p:nvSpPr>
          <p:cNvPr id="15" name="Rechteck 14"/>
          <p:cNvSpPr/>
          <p:nvPr userDrawn="1"/>
        </p:nvSpPr>
        <p:spPr>
          <a:xfrm rot="16200000">
            <a:off x="-3165035" y="2278594"/>
            <a:ext cx="5162812" cy="576000"/>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de-DE" sz="1800">
                <a:solidFill>
                  <a:schemeClr val="bg1"/>
                </a:solidFill>
              </a:rPr>
              <a:t>Standardfolie</a:t>
            </a:r>
          </a:p>
        </p:txBody>
      </p:sp>
    </p:spTree>
    <p:extLst>
      <p:ext uri="{BB962C8B-B14F-4D97-AF65-F5344CB8AC3E}">
        <p14:creationId xmlns:p14="http://schemas.microsoft.com/office/powerpoint/2010/main" val="2011300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02743 3.45679E-6 L 0.05903 3.45679E-6 " pathEditMode="relative" rAng="0" ptsTypes="AA">
                                      <p:cBhvr>
                                        <p:cTn id="6" dur="1000" fill="hold"/>
                                        <p:tgtEl>
                                          <p:spTgt spid="10"/>
                                        </p:tgtEl>
                                        <p:attrNameLst>
                                          <p:attrName>ppt_x</p:attrName>
                                          <p:attrName>ppt_y</p:attrName>
                                        </p:attrNameLst>
                                      </p:cBhvr>
                                      <p:rCtr x="432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orient="horz" pos="509">
          <p15:clr>
            <a:srgbClr val="FBAE40"/>
          </p15:clr>
        </p15:guide>
        <p15:guide id="2" orient="horz" pos="146">
          <p15:clr>
            <a:srgbClr val="FBAE40"/>
          </p15:clr>
        </p15:guide>
        <p15:guide id="5" pos="3719">
          <p15:clr>
            <a:srgbClr val="FBAE40"/>
          </p15:clr>
        </p15:guide>
        <p15:guide id="6" pos="385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C17 Kein Titel &amp; 1 Inhalt">
    <p:spTree>
      <p:nvGrpSpPr>
        <p:cNvPr id="1" name=""/>
        <p:cNvGrpSpPr/>
        <p:nvPr/>
      </p:nvGrpSpPr>
      <p:grpSpPr>
        <a:xfrm>
          <a:off x="0" y="0"/>
          <a:ext cx="0" cy="0"/>
          <a:chOff x="0" y="0"/>
          <a:chExt cx="0" cy="0"/>
        </a:xfrm>
      </p:grpSpPr>
      <p:sp>
        <p:nvSpPr>
          <p:cNvPr id="17" name="Fußzeilenplatzhalter 16"/>
          <p:cNvSpPr>
            <a:spLocks noGrp="1"/>
          </p:cNvSpPr>
          <p:nvPr>
            <p:ph type="ftr" sz="quarter" idx="11"/>
          </p:nvPr>
        </p:nvSpPr>
        <p:spPr/>
        <p:txBody>
          <a:bodyPr/>
          <a:lstStyle/>
          <a:p>
            <a:r>
              <a:rPr lang="de-DE"/>
              <a:t>Einführung in Deep Learning</a:t>
            </a:r>
          </a:p>
        </p:txBody>
      </p:sp>
      <p:sp>
        <p:nvSpPr>
          <p:cNvPr id="18" name="Foliennummernplatzhalter 17"/>
          <p:cNvSpPr>
            <a:spLocks noGrp="1"/>
          </p:cNvSpPr>
          <p:nvPr>
            <p:ph type="sldNum" sz="quarter" idx="12"/>
          </p:nvPr>
        </p:nvSpPr>
        <p:spPr/>
        <p:txBody>
          <a:bodyPr/>
          <a:lstStyle/>
          <a:p>
            <a:r>
              <a:rPr lang="de-DE"/>
              <a:t>Seite </a:t>
            </a:r>
            <a:fld id="{C3263557-27B3-42AF-8161-8D05F4F8A622}" type="slidenum">
              <a:rPr smtClean="0"/>
              <a:pPr/>
              <a:t>‹Nr.›</a:t>
            </a:fld>
            <a:endParaRPr/>
          </a:p>
        </p:txBody>
      </p:sp>
      <p:sp>
        <p:nvSpPr>
          <p:cNvPr id="3" name="Inhaltsplatzhalter 2"/>
          <p:cNvSpPr>
            <a:spLocks noGrp="1"/>
          </p:cNvSpPr>
          <p:nvPr>
            <p:ph sz="quarter" idx="13" hasCustomPrompt="1"/>
          </p:nvPr>
        </p:nvSpPr>
        <p:spPr>
          <a:xfrm>
            <a:off x="215900" y="215999"/>
            <a:ext cx="8712200" cy="4572000"/>
          </a:xfrm>
        </p:spPr>
        <p:txBody>
          <a:bodyPr>
            <a:noAutofit/>
          </a:bodyPr>
          <a:lstStyle>
            <a:lvl1pPr>
              <a:defRPr baseline="0"/>
            </a:lvl1pPr>
          </a:lstStyle>
          <a:p>
            <a:pPr lvl="0"/>
            <a:r>
              <a:rPr lang="de-DE"/>
              <a:t>(Aufzählungstext, durch Klicken bearbeiten oder andere Inhalte einfügen)</a:t>
            </a:r>
          </a:p>
          <a:p>
            <a:pPr lvl="1"/>
            <a:r>
              <a:rPr lang="de-DE"/>
              <a:t>Zweite Ebene</a:t>
            </a:r>
          </a:p>
          <a:p>
            <a:pPr lvl="2"/>
            <a:r>
              <a:rPr lang="de-DE"/>
              <a:t>Dritte Ebene</a:t>
            </a:r>
          </a:p>
          <a:p>
            <a:pPr lvl="3"/>
            <a:r>
              <a:rPr lang="de-DE"/>
              <a:t>Vierte Ebene</a:t>
            </a:r>
          </a:p>
          <a:p>
            <a:pPr lvl="4"/>
            <a:r>
              <a:rPr lang="de-DE"/>
              <a:t>Fünfte Ebene</a:t>
            </a:r>
          </a:p>
        </p:txBody>
      </p:sp>
      <p:sp>
        <p:nvSpPr>
          <p:cNvPr id="11" name="Textfeld 10"/>
          <p:cNvSpPr txBox="1"/>
          <p:nvPr userDrawn="1"/>
        </p:nvSpPr>
        <p:spPr>
          <a:xfrm>
            <a:off x="0" y="-864001"/>
            <a:ext cx="4464000" cy="823045"/>
          </a:xfrm>
          <a:prstGeom prst="rect">
            <a:avLst/>
          </a:prstGeom>
          <a:noFill/>
        </p:spPr>
        <p:txBody>
          <a:bodyPr wrap="square" lIns="0" tIns="0" rIns="0" bIns="0" rtlCol="0">
            <a:noAutofit/>
          </a:bodyPr>
          <a:lstStyle/>
          <a:p>
            <a:r>
              <a:rPr lang="de-DE" sz="1100" b="1">
                <a:latin typeface="Consolas" panose="020B0609020204030204" pitchFamily="49" charset="0"/>
                <a:cs typeface="Consolas" panose="020B0609020204030204" pitchFamily="49" charset="0"/>
              </a:rPr>
              <a:t>Layout:  </a:t>
            </a:r>
            <a:r>
              <a:rPr lang="de-DE" sz="1100" b="0">
                <a:latin typeface="Consolas" panose="020B0609020204030204" pitchFamily="49" charset="0"/>
                <a:cs typeface="Consolas" panose="020B0609020204030204" pitchFamily="49" charset="0"/>
              </a:rPr>
              <a:t>Kein </a:t>
            </a:r>
            <a:r>
              <a:rPr lang="de-DE" sz="1100">
                <a:latin typeface="Consolas" panose="020B0609020204030204" pitchFamily="49" charset="0"/>
                <a:cs typeface="Consolas" panose="020B0609020204030204" pitchFamily="49" charset="0"/>
              </a:rPr>
              <a:t>Titel</a:t>
            </a:r>
            <a:r>
              <a:rPr lang="de-DE" sz="1100" baseline="0">
                <a:latin typeface="Consolas" panose="020B0609020204030204" pitchFamily="49" charset="0"/>
                <a:cs typeface="Consolas" panose="020B0609020204030204" pitchFamily="49" charset="0"/>
              </a:rPr>
              <a:t> &amp; 1 Inhalt</a:t>
            </a:r>
            <a:endParaRPr lang="de-DE" sz="1100">
              <a:latin typeface="Consolas" panose="020B0609020204030204" pitchFamily="49" charset="0"/>
              <a:cs typeface="Consolas" panose="020B0609020204030204" pitchFamily="49" charset="0"/>
            </a:endParaRPr>
          </a:p>
          <a:p>
            <a:r>
              <a:rPr lang="de-DE" sz="1100" b="1">
                <a:latin typeface="Consolas" panose="020B0609020204030204" pitchFamily="49" charset="0"/>
                <a:cs typeface="Consolas" panose="020B0609020204030204" pitchFamily="49" charset="0"/>
              </a:rPr>
              <a:t>Einsatz: </a:t>
            </a:r>
            <a:r>
              <a:rPr lang="de-DE" sz="1100" b="0">
                <a:latin typeface="Consolas" panose="020B0609020204030204" pitchFamily="49" charset="0"/>
                <a:cs typeface="Consolas" panose="020B0609020204030204" pitchFamily="49" charset="0"/>
              </a:rPr>
              <a:t>Standardfolie</a:t>
            </a:r>
            <a:endParaRPr lang="de-DE" sz="1100" b="0" baseline="0">
              <a:latin typeface="Consolas" panose="020B0609020204030204" pitchFamily="49" charset="0"/>
              <a:cs typeface="Consolas" panose="020B0609020204030204" pitchFamily="49" charset="0"/>
            </a:endParaRPr>
          </a:p>
          <a:p>
            <a:r>
              <a:rPr lang="de-DE" sz="1100" b="1" baseline="0">
                <a:latin typeface="Consolas" panose="020B0609020204030204" pitchFamily="49" charset="0"/>
                <a:cs typeface="Consolas" panose="020B0609020204030204" pitchFamily="49" charset="0"/>
              </a:rPr>
              <a:t>Inhalt:  </a:t>
            </a:r>
            <a:r>
              <a:rPr lang="de-DE" sz="1100" b="0" baseline="0">
                <a:latin typeface="Consolas" panose="020B0609020204030204" pitchFamily="49" charset="0"/>
                <a:cs typeface="Consolas" panose="020B0609020204030204" pitchFamily="49" charset="0"/>
              </a:rPr>
              <a:t>1 variabler Inhalt</a:t>
            </a:r>
          </a:p>
          <a:p>
            <a:r>
              <a:rPr lang="de-DE" sz="1100" b="1" baseline="0">
                <a:latin typeface="Consolas" panose="020B0609020204030204" pitchFamily="49" charset="0"/>
                <a:cs typeface="Consolas" panose="020B0609020204030204" pitchFamily="49" charset="0"/>
              </a:rPr>
              <a:t>Tipps:</a:t>
            </a:r>
            <a:r>
              <a:rPr lang="de-DE" sz="1100" b="0" baseline="0">
                <a:latin typeface="Consolas" panose="020B0609020204030204" pitchFamily="49" charset="0"/>
                <a:cs typeface="Consolas" panose="020B0609020204030204" pitchFamily="49" charset="0"/>
              </a:rPr>
              <a:t>   Bitte nicht den weißen Rand um den Inhalt </a:t>
            </a:r>
            <a:br>
              <a:rPr lang="de-DE" sz="1100" b="0" baseline="0">
                <a:latin typeface="Consolas" panose="020B0609020204030204" pitchFamily="49" charset="0"/>
                <a:cs typeface="Consolas" panose="020B0609020204030204" pitchFamily="49" charset="0"/>
              </a:rPr>
            </a:br>
            <a:r>
              <a:rPr lang="de-DE" sz="1100" b="0" baseline="0">
                <a:latin typeface="Consolas" panose="020B0609020204030204" pitchFamily="49" charset="0"/>
                <a:cs typeface="Consolas" panose="020B0609020204030204" pitchFamily="49" charset="0"/>
              </a:rPr>
              <a:t>         missachten!</a:t>
            </a:r>
            <a:endParaRPr lang="de-DE" sz="1100" b="0">
              <a:latin typeface="Consolas" panose="020B0609020204030204" pitchFamily="49" charset="0"/>
              <a:cs typeface="Consolas" panose="020B0609020204030204" pitchFamily="49" charset="0"/>
            </a:endParaRPr>
          </a:p>
        </p:txBody>
      </p:sp>
      <p:sp>
        <p:nvSpPr>
          <p:cNvPr id="12" name="Textplatzhalter 10"/>
          <p:cNvSpPr>
            <a:spLocks noGrp="1"/>
          </p:cNvSpPr>
          <p:nvPr>
            <p:ph type="body" sz="quarter" idx="14" hasCustomPrompt="1"/>
          </p:nvPr>
        </p:nvSpPr>
        <p:spPr>
          <a:xfrm>
            <a:off x="4679999" y="-864000"/>
            <a:ext cx="4464000" cy="648000"/>
          </a:xfrm>
        </p:spPr>
        <p:txBody>
          <a:bodyPr>
            <a:noAutofit/>
          </a:bodyPr>
          <a:lstStyle>
            <a:lvl1pPr marL="0" indent="0">
              <a:buFontTx/>
              <a:buNone/>
              <a:defRPr sz="1100">
                <a:solidFill>
                  <a:schemeClr val="accent2"/>
                </a:solidFill>
                <a:latin typeface="Consolas" panose="020B0609020204030204" pitchFamily="49" charset="0"/>
                <a:cs typeface="Consolas" panose="020B0609020204030204" pitchFamily="49" charset="0"/>
              </a:defRPr>
            </a:lvl1pPr>
            <a:lvl2pPr marL="216000" indent="0">
              <a:buFontTx/>
              <a:buNone/>
              <a:defRPr sz="1100">
                <a:solidFill>
                  <a:schemeClr val="accent2"/>
                </a:solidFill>
                <a:latin typeface="Consolas" panose="020B0609020204030204" pitchFamily="49" charset="0"/>
                <a:cs typeface="Consolas" panose="020B0609020204030204" pitchFamily="49" charset="0"/>
              </a:defRPr>
            </a:lvl2pPr>
            <a:lvl3pPr marL="432000" indent="0">
              <a:buFontTx/>
              <a:buNone/>
              <a:defRPr sz="1050">
                <a:solidFill>
                  <a:schemeClr val="accent2"/>
                </a:solidFill>
                <a:latin typeface="Consolas" panose="020B0609020204030204" pitchFamily="49" charset="0"/>
                <a:cs typeface="Consolas" panose="020B0609020204030204" pitchFamily="49" charset="0"/>
              </a:defRPr>
            </a:lvl3pPr>
            <a:lvl4pPr marL="612000" indent="0">
              <a:buFontTx/>
              <a:buNone/>
              <a:defRPr sz="1050">
                <a:solidFill>
                  <a:schemeClr val="accent2"/>
                </a:solidFill>
                <a:latin typeface="Consolas" panose="020B0609020204030204" pitchFamily="49" charset="0"/>
                <a:cs typeface="Consolas" panose="020B0609020204030204" pitchFamily="49" charset="0"/>
              </a:defRPr>
            </a:lvl4pPr>
            <a:lvl5pPr marL="792000" indent="0">
              <a:buFontTx/>
              <a:buNone/>
              <a:defRPr sz="1050">
                <a:solidFill>
                  <a:schemeClr val="accent2"/>
                </a:solidFill>
                <a:latin typeface="Consolas" panose="020B0609020204030204" pitchFamily="49" charset="0"/>
                <a:cs typeface="Consolas" panose="020B0609020204030204" pitchFamily="49" charset="0"/>
              </a:defRPr>
            </a:lvl5pPr>
          </a:lstStyle>
          <a:p>
            <a:pPr lvl="0"/>
            <a:r>
              <a:rPr lang="de-DE"/>
              <a:t>(Platzhalter für Regieanweisungen, durch Klicken bearbeiten)</a:t>
            </a:r>
          </a:p>
        </p:txBody>
      </p:sp>
      <p:sp>
        <p:nvSpPr>
          <p:cNvPr id="8" name="Rechteck 7"/>
          <p:cNvSpPr/>
          <p:nvPr userDrawn="1"/>
        </p:nvSpPr>
        <p:spPr>
          <a:xfrm rot="16200000">
            <a:off x="-3165035" y="2278594"/>
            <a:ext cx="5162812" cy="576000"/>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de-DE" sz="1800">
                <a:solidFill>
                  <a:schemeClr val="bg1"/>
                </a:solidFill>
              </a:rPr>
              <a:t>Standardfolie</a:t>
            </a:r>
          </a:p>
        </p:txBody>
      </p:sp>
    </p:spTree>
    <p:extLst>
      <p:ext uri="{BB962C8B-B14F-4D97-AF65-F5344CB8AC3E}">
        <p14:creationId xmlns:p14="http://schemas.microsoft.com/office/powerpoint/2010/main" val="3209078663"/>
      </p:ext>
    </p:extLst>
  </p:cSld>
  <p:clrMapOvr>
    <a:masterClrMapping/>
  </p:clrMapOvr>
  <p:extLst mod="1">
    <p:ext uri="{DCECCB84-F9BA-43D5-87BE-67443E8EF086}">
      <p15:sldGuideLst xmlns:p15="http://schemas.microsoft.com/office/powerpoint/2012/main">
        <p15:guide id="2" orient="horz" pos="146">
          <p15:clr>
            <a:srgbClr val="FBAE40"/>
          </p15:clr>
        </p15:guide>
        <p15:guide id="3" orient="horz" pos="50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C17 Kein Titel &amp; Vollflächengrafik">
    <p:spTree>
      <p:nvGrpSpPr>
        <p:cNvPr id="1" name=""/>
        <p:cNvGrpSpPr/>
        <p:nvPr/>
      </p:nvGrpSpPr>
      <p:grpSpPr>
        <a:xfrm>
          <a:off x="0" y="0"/>
          <a:ext cx="0" cy="0"/>
          <a:chOff x="0" y="0"/>
          <a:chExt cx="0" cy="0"/>
        </a:xfrm>
      </p:grpSpPr>
      <p:sp>
        <p:nvSpPr>
          <p:cNvPr id="17" name="Fußzeilenplatzhalter 16"/>
          <p:cNvSpPr>
            <a:spLocks noGrp="1"/>
          </p:cNvSpPr>
          <p:nvPr>
            <p:ph type="ftr" sz="quarter" idx="11"/>
          </p:nvPr>
        </p:nvSpPr>
        <p:spPr/>
        <p:txBody>
          <a:bodyPr/>
          <a:lstStyle/>
          <a:p>
            <a:r>
              <a:rPr lang="de-DE"/>
              <a:t>Einführung in Deep Learning</a:t>
            </a:r>
          </a:p>
        </p:txBody>
      </p:sp>
      <p:sp>
        <p:nvSpPr>
          <p:cNvPr id="18" name="Foliennummernplatzhalter 17"/>
          <p:cNvSpPr>
            <a:spLocks noGrp="1"/>
          </p:cNvSpPr>
          <p:nvPr>
            <p:ph type="sldNum" sz="quarter" idx="12"/>
          </p:nvPr>
        </p:nvSpPr>
        <p:spPr/>
        <p:txBody>
          <a:bodyPr/>
          <a:lstStyle/>
          <a:p>
            <a:r>
              <a:rPr lang="de-DE"/>
              <a:t>Seite </a:t>
            </a:r>
            <a:fld id="{C3263557-27B3-42AF-8161-8D05F4F8A622}" type="slidenum">
              <a:rPr smtClean="0"/>
              <a:pPr/>
              <a:t>‹Nr.›</a:t>
            </a:fld>
            <a:endParaRPr/>
          </a:p>
        </p:txBody>
      </p:sp>
      <p:sp>
        <p:nvSpPr>
          <p:cNvPr id="11" name="Textfeld 10"/>
          <p:cNvSpPr txBox="1"/>
          <p:nvPr userDrawn="1"/>
        </p:nvSpPr>
        <p:spPr>
          <a:xfrm>
            <a:off x="0" y="-864001"/>
            <a:ext cx="4464000" cy="823045"/>
          </a:xfrm>
          <a:prstGeom prst="rect">
            <a:avLst/>
          </a:prstGeom>
          <a:noFill/>
        </p:spPr>
        <p:txBody>
          <a:bodyPr wrap="square" lIns="0" tIns="0" rIns="0" bIns="0" rtlCol="0">
            <a:noAutofit/>
          </a:bodyPr>
          <a:lstStyle/>
          <a:p>
            <a:r>
              <a:rPr lang="de-DE" sz="1100" b="1">
                <a:latin typeface="Consolas" panose="020B0609020204030204" pitchFamily="49" charset="0"/>
                <a:cs typeface="Consolas" panose="020B0609020204030204" pitchFamily="49" charset="0"/>
              </a:rPr>
              <a:t>Layout:  </a:t>
            </a:r>
            <a:r>
              <a:rPr lang="de-DE" sz="1100" b="0">
                <a:latin typeface="Consolas" panose="020B0609020204030204" pitchFamily="49" charset="0"/>
                <a:cs typeface="Consolas" panose="020B0609020204030204" pitchFamily="49" charset="0"/>
              </a:rPr>
              <a:t>Kein </a:t>
            </a:r>
            <a:r>
              <a:rPr lang="de-DE" sz="1100">
                <a:latin typeface="Consolas" panose="020B0609020204030204" pitchFamily="49" charset="0"/>
                <a:cs typeface="Consolas" panose="020B0609020204030204" pitchFamily="49" charset="0"/>
              </a:rPr>
              <a:t>Titel</a:t>
            </a:r>
            <a:r>
              <a:rPr lang="de-DE" sz="1100" baseline="0">
                <a:latin typeface="Consolas" panose="020B0609020204030204" pitchFamily="49" charset="0"/>
                <a:cs typeface="Consolas" panose="020B0609020204030204" pitchFamily="49" charset="0"/>
              </a:rPr>
              <a:t> &amp; Vollflächengrafik</a:t>
            </a:r>
            <a:endParaRPr lang="de-DE" sz="1100">
              <a:latin typeface="Consolas" panose="020B0609020204030204" pitchFamily="49" charset="0"/>
              <a:cs typeface="Consolas" panose="020B0609020204030204" pitchFamily="49" charset="0"/>
            </a:endParaRPr>
          </a:p>
          <a:p>
            <a:r>
              <a:rPr lang="de-DE" sz="1100" b="1">
                <a:latin typeface="Consolas" panose="020B0609020204030204" pitchFamily="49" charset="0"/>
                <a:cs typeface="Consolas" panose="020B0609020204030204" pitchFamily="49" charset="0"/>
              </a:rPr>
              <a:t>Einsatz: </a:t>
            </a:r>
            <a:r>
              <a:rPr lang="de-DE" sz="1100" b="0">
                <a:latin typeface="Consolas" panose="020B0609020204030204" pitchFamily="49" charset="0"/>
                <a:cs typeface="Consolas" panose="020B0609020204030204" pitchFamily="49" charset="0"/>
              </a:rPr>
              <a:t>Standardfolie</a:t>
            </a:r>
            <a:endParaRPr lang="de-DE" sz="1100" b="0" baseline="0">
              <a:latin typeface="Consolas" panose="020B0609020204030204" pitchFamily="49" charset="0"/>
              <a:cs typeface="Consolas" panose="020B0609020204030204" pitchFamily="49" charset="0"/>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de-DE" sz="1100" b="1" baseline="0">
                <a:latin typeface="Consolas" panose="020B0609020204030204" pitchFamily="49" charset="0"/>
                <a:cs typeface="Consolas" panose="020B0609020204030204" pitchFamily="49" charset="0"/>
              </a:rPr>
              <a:t>Inhalt:  </a:t>
            </a:r>
            <a:r>
              <a:rPr lang="de-DE" sz="1100" b="0" baseline="0">
                <a:latin typeface="Consolas" panose="020B0609020204030204" pitchFamily="49" charset="0"/>
                <a:cs typeface="Consolas" panose="020B0609020204030204" pitchFamily="49" charset="0"/>
              </a:rPr>
              <a:t>1 Bild auf ges. Seite. </a:t>
            </a:r>
            <a:r>
              <a:rPr lang="de-DE" sz="1100" b="0">
                <a:latin typeface="Consolas" panose="020B0609020204030204" pitchFamily="49" charset="0"/>
                <a:cs typeface="Consolas" panose="020B0609020204030204" pitchFamily="49" charset="0"/>
              </a:rPr>
              <a:t>Bilder stehen bspw. </a:t>
            </a:r>
            <a:r>
              <a:rPr lang="de-DE" sz="1100" b="0">
                <a:latin typeface="Consolas" panose="020B0609020204030204" pitchFamily="49" charset="0"/>
                <a:cs typeface="Consolas" panose="020B0609020204030204" pitchFamily="49" charset="0"/>
                <a:hlinkClick r:id="rId2"/>
              </a:rPr>
              <a:t>hier</a:t>
            </a:r>
            <a:r>
              <a:rPr lang="de-DE" sz="1100" b="0">
                <a:latin typeface="Consolas" panose="020B0609020204030204" pitchFamily="49" charset="0"/>
                <a:cs typeface="Consolas" panose="020B0609020204030204" pitchFamily="49" charset="0"/>
              </a:rPr>
              <a:t>.</a:t>
            </a:r>
            <a:endParaRPr lang="de-DE" sz="1100" b="0" baseline="0">
              <a:latin typeface="Consolas" panose="020B0609020204030204" pitchFamily="49" charset="0"/>
              <a:cs typeface="Consolas" panose="020B0609020204030204" pitchFamily="49" charset="0"/>
            </a:endParaRPr>
          </a:p>
          <a:p>
            <a:r>
              <a:rPr lang="de-DE" sz="1100" b="1" baseline="0">
                <a:latin typeface="Consolas" panose="020B0609020204030204" pitchFamily="49" charset="0"/>
                <a:cs typeface="Consolas" panose="020B0609020204030204" pitchFamily="49" charset="0"/>
              </a:rPr>
              <a:t>Tipps:   </a:t>
            </a:r>
            <a:r>
              <a:rPr lang="de-DE" sz="1100" b="0" baseline="0">
                <a:latin typeface="Consolas" panose="020B0609020204030204" pitchFamily="49" charset="0"/>
                <a:cs typeface="Consolas" panose="020B0609020204030204" pitchFamily="49" charset="0"/>
              </a:rPr>
              <a:t>Bitte nur passendes Bildmaterial, ggf. </a:t>
            </a:r>
            <a:br>
              <a:rPr lang="de-DE" sz="1100" b="0" baseline="0">
                <a:latin typeface="Consolas" panose="020B0609020204030204" pitchFamily="49" charset="0"/>
                <a:cs typeface="Consolas" panose="020B0609020204030204" pitchFamily="49" charset="0"/>
              </a:rPr>
            </a:br>
            <a:r>
              <a:rPr lang="de-DE" sz="1100" b="0" baseline="0">
                <a:latin typeface="Consolas" panose="020B0609020204030204" pitchFamily="49" charset="0"/>
                <a:cs typeface="Consolas" panose="020B0609020204030204" pitchFamily="49" charset="0"/>
              </a:rPr>
              <a:t>         Rücksprache mit </a:t>
            </a:r>
            <a:r>
              <a:rPr lang="de-DE" sz="1100" b="0" baseline="0" err="1">
                <a:latin typeface="Consolas" panose="020B0609020204030204" pitchFamily="49" charset="0"/>
                <a:cs typeface="Consolas" panose="020B0609020204030204" pitchFamily="49" charset="0"/>
              </a:rPr>
              <a:t>Mktg</a:t>
            </a:r>
            <a:r>
              <a:rPr lang="de-DE" sz="1100" b="0" baseline="0">
                <a:latin typeface="Consolas" panose="020B0609020204030204" pitchFamily="49" charset="0"/>
                <a:cs typeface="Consolas" panose="020B0609020204030204" pitchFamily="49" charset="0"/>
              </a:rPr>
              <a:t>. Ggf. Quellenangaben!!!</a:t>
            </a:r>
            <a:endParaRPr lang="de-DE" sz="1100" b="0">
              <a:latin typeface="Consolas" panose="020B0609020204030204" pitchFamily="49" charset="0"/>
              <a:cs typeface="Consolas" panose="020B0609020204030204" pitchFamily="49" charset="0"/>
            </a:endParaRPr>
          </a:p>
        </p:txBody>
      </p:sp>
      <p:sp>
        <p:nvSpPr>
          <p:cNvPr id="12" name="Textplatzhalter 10"/>
          <p:cNvSpPr>
            <a:spLocks noGrp="1"/>
          </p:cNvSpPr>
          <p:nvPr>
            <p:ph type="body" sz="quarter" idx="14" hasCustomPrompt="1"/>
          </p:nvPr>
        </p:nvSpPr>
        <p:spPr>
          <a:xfrm>
            <a:off x="4679999" y="-864000"/>
            <a:ext cx="4464000" cy="648000"/>
          </a:xfrm>
        </p:spPr>
        <p:txBody>
          <a:bodyPr>
            <a:noAutofit/>
          </a:bodyPr>
          <a:lstStyle>
            <a:lvl1pPr marL="0" indent="0">
              <a:buFontTx/>
              <a:buNone/>
              <a:defRPr sz="1100">
                <a:solidFill>
                  <a:schemeClr val="accent2"/>
                </a:solidFill>
                <a:latin typeface="Consolas" panose="020B0609020204030204" pitchFamily="49" charset="0"/>
                <a:cs typeface="Consolas" panose="020B0609020204030204" pitchFamily="49" charset="0"/>
              </a:defRPr>
            </a:lvl1pPr>
            <a:lvl2pPr marL="216000" indent="0">
              <a:buFontTx/>
              <a:buNone/>
              <a:defRPr sz="1100">
                <a:solidFill>
                  <a:schemeClr val="accent2"/>
                </a:solidFill>
                <a:latin typeface="Consolas" panose="020B0609020204030204" pitchFamily="49" charset="0"/>
                <a:cs typeface="Consolas" panose="020B0609020204030204" pitchFamily="49" charset="0"/>
              </a:defRPr>
            </a:lvl2pPr>
            <a:lvl3pPr marL="432000" indent="0">
              <a:buFontTx/>
              <a:buNone/>
              <a:defRPr sz="1050">
                <a:solidFill>
                  <a:schemeClr val="accent2"/>
                </a:solidFill>
                <a:latin typeface="Consolas" panose="020B0609020204030204" pitchFamily="49" charset="0"/>
                <a:cs typeface="Consolas" panose="020B0609020204030204" pitchFamily="49" charset="0"/>
              </a:defRPr>
            </a:lvl3pPr>
            <a:lvl4pPr marL="612000" indent="0">
              <a:buFontTx/>
              <a:buNone/>
              <a:defRPr sz="1050">
                <a:solidFill>
                  <a:schemeClr val="accent2"/>
                </a:solidFill>
                <a:latin typeface="Consolas" panose="020B0609020204030204" pitchFamily="49" charset="0"/>
                <a:cs typeface="Consolas" panose="020B0609020204030204" pitchFamily="49" charset="0"/>
              </a:defRPr>
            </a:lvl4pPr>
            <a:lvl5pPr marL="792000" indent="0">
              <a:buFontTx/>
              <a:buNone/>
              <a:defRPr sz="1050">
                <a:solidFill>
                  <a:schemeClr val="accent2"/>
                </a:solidFill>
                <a:latin typeface="Consolas" panose="020B0609020204030204" pitchFamily="49" charset="0"/>
                <a:cs typeface="Consolas" panose="020B0609020204030204" pitchFamily="49" charset="0"/>
              </a:defRPr>
            </a:lvl5pPr>
          </a:lstStyle>
          <a:p>
            <a:pPr lvl="0"/>
            <a:r>
              <a:rPr lang="de-DE"/>
              <a:t>(Platzhalter für Regieanweisungen, durch Klicken bearbeiten)</a:t>
            </a:r>
          </a:p>
        </p:txBody>
      </p:sp>
      <p:sp>
        <p:nvSpPr>
          <p:cNvPr id="4" name="Bildplatzhalter 3"/>
          <p:cNvSpPr>
            <a:spLocks noGrp="1"/>
          </p:cNvSpPr>
          <p:nvPr>
            <p:ph type="pic" sz="quarter" idx="15" hasCustomPrompt="1"/>
          </p:nvPr>
        </p:nvSpPr>
        <p:spPr>
          <a:xfrm>
            <a:off x="0" y="0"/>
            <a:ext cx="9144000" cy="4914000"/>
          </a:xfrm>
        </p:spPr>
        <p:txBody>
          <a:bodyPr>
            <a:noAutofit/>
          </a:bodyPr>
          <a:lstStyle>
            <a:lvl1pPr marL="0" indent="0">
              <a:buFontTx/>
              <a:buNone/>
              <a:defRPr baseline="0"/>
            </a:lvl1pPr>
          </a:lstStyle>
          <a:p>
            <a:r>
              <a:rPr lang="de-DE"/>
              <a:t>Grafik, vollflächig; Durch Klicken Bearbeiten; </a:t>
            </a:r>
            <a:br>
              <a:rPr lang="de-DE"/>
            </a:br>
            <a:br>
              <a:rPr lang="de-DE"/>
            </a:br>
            <a:r>
              <a:rPr lang="de-DE"/>
              <a:t>Bitte ggf. einen Titel frei positionieren, Open Sans </a:t>
            </a:r>
            <a:r>
              <a:rPr lang="de-DE" err="1"/>
              <a:t>Semibold</a:t>
            </a:r>
            <a:r>
              <a:rPr lang="de-DE"/>
              <a:t>, &gt;=26 </a:t>
            </a:r>
            <a:r>
              <a:rPr lang="de-DE" err="1"/>
              <a:t>pt</a:t>
            </a:r>
            <a:r>
              <a:rPr lang="de-DE"/>
              <a:t>. Blau oder Weiß je nach Bildmaterial; innerhalb der Hilfslinien, d.h. min 6 mm Abstand zum Folienrand/Fußbereich</a:t>
            </a:r>
            <a:br>
              <a:rPr lang="de-DE"/>
            </a:br>
            <a:br>
              <a:rPr lang="de-DE"/>
            </a:br>
            <a:r>
              <a:rPr lang="de-DE"/>
              <a:t>Bitte ggf. eine Quellen o. Lizenzangabe einbauen, je nach Lizenz ist hier bspw. die Nennung des Fotografen, ggf. eine URL o. sonstige Quellangabe zu tätigen.</a:t>
            </a:r>
          </a:p>
          <a:p>
            <a:br>
              <a:rPr lang="de-DE"/>
            </a:br>
            <a:endParaRPr lang="de-DE"/>
          </a:p>
        </p:txBody>
      </p:sp>
      <p:sp>
        <p:nvSpPr>
          <p:cNvPr id="8" name="Rechteck 7"/>
          <p:cNvSpPr/>
          <p:nvPr userDrawn="1"/>
        </p:nvSpPr>
        <p:spPr>
          <a:xfrm rot="16200000">
            <a:off x="-3165035" y="2278594"/>
            <a:ext cx="5162812" cy="576000"/>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de-DE" sz="1800">
                <a:solidFill>
                  <a:schemeClr val="bg1"/>
                </a:solidFill>
              </a:rPr>
              <a:t>Standardfolie</a:t>
            </a:r>
          </a:p>
        </p:txBody>
      </p:sp>
      <p:sp>
        <p:nvSpPr>
          <p:cNvPr id="9" name="Textplatzhalter 2"/>
          <p:cNvSpPr>
            <a:spLocks noGrp="1"/>
          </p:cNvSpPr>
          <p:nvPr>
            <p:ph type="body" sz="quarter" idx="16" hasCustomPrompt="1"/>
          </p:nvPr>
        </p:nvSpPr>
        <p:spPr>
          <a:xfrm>
            <a:off x="4679936" y="4681538"/>
            <a:ext cx="4248000" cy="180000"/>
          </a:xfrm>
          <a:noFill/>
        </p:spPr>
        <p:txBody>
          <a:bodyPr wrap="none" lIns="0" tIns="0" rIns="0" bIns="0" rtlCol="0">
            <a:noAutofit/>
          </a:bodyPr>
          <a:lstStyle>
            <a:lvl1pPr marL="0" indent="0" algn="r">
              <a:buFontTx/>
              <a:buNone/>
              <a:defRPr lang="de-DE" sz="1000" baseline="0" smtClean="0">
                <a:solidFill>
                  <a:schemeClr val="accent6"/>
                </a:solidFill>
                <a:latin typeface="+mn-lt"/>
              </a:defRPr>
            </a:lvl1pPr>
            <a:lvl2pPr marL="126900" indent="0">
              <a:buFontTx/>
              <a:buNone/>
              <a:defRPr lang="de-DE" sz="1350" smtClean="0"/>
            </a:lvl2pPr>
            <a:lvl3pPr marL="505800" indent="0">
              <a:buFontTx/>
              <a:buNone/>
              <a:defRPr lang="de-DE" sz="1350" smtClean="0"/>
            </a:lvl3pPr>
            <a:lvl4pPr marL="848700" indent="0">
              <a:buFontTx/>
              <a:buNone/>
              <a:defRPr lang="de-DE" sz="1350" smtClean="0"/>
            </a:lvl4pPr>
            <a:lvl5pPr marL="1191600" indent="0">
              <a:buFontTx/>
              <a:buNone/>
              <a:defRPr lang="de-DE" sz="1350"/>
            </a:lvl5pPr>
          </a:lstStyle>
          <a:p>
            <a:pPr marL="0" lvl="0" algn="r"/>
            <a:r>
              <a:rPr lang="de-DE"/>
              <a:t>Hier Bitte eine korrekte Quellen u./o. Lizenzangabe!</a:t>
            </a:r>
          </a:p>
        </p:txBody>
      </p:sp>
    </p:spTree>
    <p:extLst>
      <p:ext uri="{BB962C8B-B14F-4D97-AF65-F5344CB8AC3E}">
        <p14:creationId xmlns:p14="http://schemas.microsoft.com/office/powerpoint/2010/main" val="2152476101"/>
      </p:ext>
    </p:extLst>
  </p:cSld>
  <p:clrMapOvr>
    <a:masterClrMapping/>
  </p:clrMapOvr>
  <p:extLst mod="1">
    <p:ext uri="{DCECCB84-F9BA-43D5-87BE-67443E8EF086}">
      <p15:sldGuideLst xmlns:p15="http://schemas.microsoft.com/office/powerpoint/2012/main">
        <p15:guide id="1" orient="horz" pos="146">
          <p15:clr>
            <a:srgbClr val="FBAE40"/>
          </p15:clr>
        </p15:guide>
        <p15:guide id="2" orient="horz" pos="293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C17 Titel, 1 Inhalt &amp; Vollflächengrafik">
    <p:spTree>
      <p:nvGrpSpPr>
        <p:cNvPr id="1" name=""/>
        <p:cNvGrpSpPr/>
        <p:nvPr/>
      </p:nvGrpSpPr>
      <p:grpSpPr>
        <a:xfrm>
          <a:off x="0" y="0"/>
          <a:ext cx="0" cy="0"/>
          <a:chOff x="0" y="0"/>
          <a:chExt cx="0" cy="0"/>
        </a:xfrm>
      </p:grpSpPr>
      <p:sp>
        <p:nvSpPr>
          <p:cNvPr id="17" name="Fußzeilenplatzhalter 16"/>
          <p:cNvSpPr>
            <a:spLocks noGrp="1"/>
          </p:cNvSpPr>
          <p:nvPr>
            <p:ph type="ftr" sz="quarter" idx="11"/>
          </p:nvPr>
        </p:nvSpPr>
        <p:spPr/>
        <p:txBody>
          <a:bodyPr/>
          <a:lstStyle/>
          <a:p>
            <a:r>
              <a:rPr lang="de-DE"/>
              <a:t>Einführung in Deep Learning</a:t>
            </a:r>
          </a:p>
        </p:txBody>
      </p:sp>
      <p:sp>
        <p:nvSpPr>
          <p:cNvPr id="18" name="Foliennummernplatzhalter 17"/>
          <p:cNvSpPr>
            <a:spLocks noGrp="1"/>
          </p:cNvSpPr>
          <p:nvPr>
            <p:ph type="sldNum" sz="quarter" idx="12"/>
          </p:nvPr>
        </p:nvSpPr>
        <p:spPr/>
        <p:txBody>
          <a:bodyPr/>
          <a:lstStyle/>
          <a:p>
            <a:r>
              <a:rPr lang="de-DE"/>
              <a:t>Seite </a:t>
            </a:r>
            <a:fld id="{C3263557-27B3-42AF-8161-8D05F4F8A622}" type="slidenum">
              <a:rPr smtClean="0"/>
              <a:pPr/>
              <a:t>‹Nr.›</a:t>
            </a:fld>
            <a:endParaRPr/>
          </a:p>
        </p:txBody>
      </p:sp>
      <p:sp>
        <p:nvSpPr>
          <p:cNvPr id="11" name="Textfeld 10"/>
          <p:cNvSpPr txBox="1"/>
          <p:nvPr userDrawn="1"/>
        </p:nvSpPr>
        <p:spPr>
          <a:xfrm>
            <a:off x="0" y="-864001"/>
            <a:ext cx="4464000" cy="823045"/>
          </a:xfrm>
          <a:prstGeom prst="rect">
            <a:avLst/>
          </a:prstGeom>
          <a:noFill/>
        </p:spPr>
        <p:txBody>
          <a:bodyPr wrap="square" lIns="0" tIns="0" rIns="0" bIns="0" rtlCol="0">
            <a:noAutofit/>
          </a:bodyPr>
          <a:lstStyle/>
          <a:p>
            <a:r>
              <a:rPr lang="de-DE" sz="1100" b="1">
                <a:latin typeface="Consolas" panose="020B0609020204030204" pitchFamily="49" charset="0"/>
                <a:cs typeface="Consolas" panose="020B0609020204030204" pitchFamily="49" charset="0"/>
              </a:rPr>
              <a:t>Layout:  </a:t>
            </a:r>
            <a:r>
              <a:rPr lang="de-DE" sz="1100" b="0">
                <a:latin typeface="Consolas" panose="020B0609020204030204" pitchFamily="49" charset="0"/>
                <a:cs typeface="Consolas" panose="020B0609020204030204" pitchFamily="49" charset="0"/>
              </a:rPr>
              <a:t>OC17 Titel, 1 Inhalt &amp; Vollflächengrafik</a:t>
            </a:r>
            <a:endParaRPr lang="de-DE" sz="1100">
              <a:latin typeface="Consolas" panose="020B0609020204030204" pitchFamily="49" charset="0"/>
              <a:cs typeface="Consolas" panose="020B0609020204030204" pitchFamily="49" charset="0"/>
            </a:endParaRPr>
          </a:p>
          <a:p>
            <a:r>
              <a:rPr lang="de-DE" sz="1100" b="1">
                <a:latin typeface="Consolas" panose="020B0609020204030204" pitchFamily="49" charset="0"/>
                <a:cs typeface="Consolas" panose="020B0609020204030204" pitchFamily="49" charset="0"/>
              </a:rPr>
              <a:t>Einsatz: </a:t>
            </a:r>
            <a:r>
              <a:rPr lang="de-DE" sz="1100" b="0">
                <a:latin typeface="Consolas" panose="020B0609020204030204" pitchFamily="49" charset="0"/>
                <a:cs typeface="Consolas" panose="020B0609020204030204" pitchFamily="49" charset="0"/>
              </a:rPr>
              <a:t>Standardfolie</a:t>
            </a:r>
            <a:endParaRPr lang="de-DE" sz="1100" b="0" baseline="0">
              <a:latin typeface="Consolas" panose="020B0609020204030204" pitchFamily="49" charset="0"/>
              <a:cs typeface="Consolas" panose="020B0609020204030204" pitchFamily="49" charset="0"/>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de-DE" sz="1100" b="1" baseline="0">
                <a:latin typeface="Consolas" panose="020B0609020204030204" pitchFamily="49" charset="0"/>
                <a:cs typeface="Consolas" panose="020B0609020204030204" pitchFamily="49" charset="0"/>
              </a:rPr>
              <a:t>Inhalt:  </a:t>
            </a:r>
            <a:r>
              <a:rPr lang="de-DE" sz="1100" b="0" baseline="0">
                <a:latin typeface="Consolas" panose="020B0609020204030204" pitchFamily="49" charset="0"/>
                <a:cs typeface="Consolas" panose="020B0609020204030204" pitchFamily="49" charset="0"/>
              </a:rPr>
              <a:t>1 Bild auf ges. Seite. </a:t>
            </a:r>
            <a:r>
              <a:rPr lang="de-DE" sz="1100" b="0">
                <a:latin typeface="Consolas" panose="020B0609020204030204" pitchFamily="49" charset="0"/>
                <a:cs typeface="Consolas" panose="020B0609020204030204" pitchFamily="49" charset="0"/>
              </a:rPr>
              <a:t>Bilder stehen bspw. </a:t>
            </a:r>
            <a:r>
              <a:rPr lang="de-DE" sz="1100" b="0">
                <a:latin typeface="Consolas" panose="020B0609020204030204" pitchFamily="49" charset="0"/>
                <a:cs typeface="Consolas" panose="020B0609020204030204" pitchFamily="49" charset="0"/>
                <a:hlinkClick r:id="rId2"/>
              </a:rPr>
              <a:t>hier</a:t>
            </a:r>
            <a:r>
              <a:rPr lang="de-DE" sz="1100" b="0">
                <a:latin typeface="Consolas" panose="020B0609020204030204" pitchFamily="49" charset="0"/>
                <a:cs typeface="Consolas" panose="020B0609020204030204" pitchFamily="49" charset="0"/>
              </a:rPr>
              <a:t>.</a:t>
            </a:r>
            <a:endParaRPr lang="de-DE" sz="1100" b="0" baseline="0">
              <a:latin typeface="Consolas" panose="020B0609020204030204" pitchFamily="49" charset="0"/>
              <a:cs typeface="Consolas" panose="020B0609020204030204" pitchFamily="49" charset="0"/>
            </a:endParaRPr>
          </a:p>
          <a:p>
            <a:r>
              <a:rPr lang="de-DE" sz="1100" b="1" baseline="0">
                <a:latin typeface="Consolas" panose="020B0609020204030204" pitchFamily="49" charset="0"/>
                <a:cs typeface="Consolas" panose="020B0609020204030204" pitchFamily="49" charset="0"/>
              </a:rPr>
              <a:t>Tipps:   </a:t>
            </a:r>
            <a:r>
              <a:rPr lang="de-DE" sz="1100" b="0" baseline="0">
                <a:latin typeface="Consolas" panose="020B0609020204030204" pitchFamily="49" charset="0"/>
                <a:cs typeface="Consolas" panose="020B0609020204030204" pitchFamily="49" charset="0"/>
              </a:rPr>
              <a:t>Bitte nur passendes Bildmaterial, ggf. </a:t>
            </a:r>
            <a:br>
              <a:rPr lang="de-DE" sz="1100" b="0" baseline="0">
                <a:latin typeface="Consolas" panose="020B0609020204030204" pitchFamily="49" charset="0"/>
                <a:cs typeface="Consolas" panose="020B0609020204030204" pitchFamily="49" charset="0"/>
              </a:rPr>
            </a:br>
            <a:r>
              <a:rPr lang="de-DE" sz="1100" b="0" baseline="0">
                <a:latin typeface="Consolas" panose="020B0609020204030204" pitchFamily="49" charset="0"/>
                <a:cs typeface="Consolas" panose="020B0609020204030204" pitchFamily="49" charset="0"/>
              </a:rPr>
              <a:t>         Rücksprache mit </a:t>
            </a:r>
            <a:r>
              <a:rPr lang="de-DE" sz="1100" b="0" baseline="0" err="1">
                <a:latin typeface="Consolas" panose="020B0609020204030204" pitchFamily="49" charset="0"/>
                <a:cs typeface="Consolas" panose="020B0609020204030204" pitchFamily="49" charset="0"/>
              </a:rPr>
              <a:t>Mktg</a:t>
            </a:r>
            <a:r>
              <a:rPr lang="de-DE" sz="1100" b="0" baseline="0">
                <a:latin typeface="Consolas" panose="020B0609020204030204" pitchFamily="49" charset="0"/>
                <a:cs typeface="Consolas" panose="020B0609020204030204" pitchFamily="49" charset="0"/>
              </a:rPr>
              <a:t>.</a:t>
            </a:r>
            <a:endParaRPr lang="de-DE" sz="1100" b="0">
              <a:latin typeface="Consolas" panose="020B0609020204030204" pitchFamily="49" charset="0"/>
              <a:cs typeface="Consolas" panose="020B0609020204030204" pitchFamily="49" charset="0"/>
            </a:endParaRPr>
          </a:p>
        </p:txBody>
      </p:sp>
      <p:sp>
        <p:nvSpPr>
          <p:cNvPr id="12" name="Textplatzhalter 10"/>
          <p:cNvSpPr>
            <a:spLocks noGrp="1"/>
          </p:cNvSpPr>
          <p:nvPr>
            <p:ph type="body" sz="quarter" idx="14" hasCustomPrompt="1"/>
          </p:nvPr>
        </p:nvSpPr>
        <p:spPr>
          <a:xfrm>
            <a:off x="4679999" y="-864000"/>
            <a:ext cx="4464000" cy="648000"/>
          </a:xfrm>
        </p:spPr>
        <p:txBody>
          <a:bodyPr>
            <a:noAutofit/>
          </a:bodyPr>
          <a:lstStyle>
            <a:lvl1pPr marL="0" indent="0">
              <a:buFontTx/>
              <a:buNone/>
              <a:defRPr sz="1100">
                <a:solidFill>
                  <a:schemeClr val="accent2"/>
                </a:solidFill>
                <a:latin typeface="Consolas" panose="020B0609020204030204" pitchFamily="49" charset="0"/>
                <a:cs typeface="Consolas" panose="020B0609020204030204" pitchFamily="49" charset="0"/>
              </a:defRPr>
            </a:lvl1pPr>
            <a:lvl2pPr marL="216000" indent="0">
              <a:buFontTx/>
              <a:buNone/>
              <a:defRPr sz="1100">
                <a:solidFill>
                  <a:schemeClr val="accent2"/>
                </a:solidFill>
                <a:latin typeface="Consolas" panose="020B0609020204030204" pitchFamily="49" charset="0"/>
                <a:cs typeface="Consolas" panose="020B0609020204030204" pitchFamily="49" charset="0"/>
              </a:defRPr>
            </a:lvl2pPr>
            <a:lvl3pPr marL="432000" indent="0">
              <a:buFontTx/>
              <a:buNone/>
              <a:defRPr sz="1050">
                <a:solidFill>
                  <a:schemeClr val="accent2"/>
                </a:solidFill>
                <a:latin typeface="Consolas" panose="020B0609020204030204" pitchFamily="49" charset="0"/>
                <a:cs typeface="Consolas" panose="020B0609020204030204" pitchFamily="49" charset="0"/>
              </a:defRPr>
            </a:lvl3pPr>
            <a:lvl4pPr marL="612000" indent="0">
              <a:buFontTx/>
              <a:buNone/>
              <a:defRPr sz="1050">
                <a:solidFill>
                  <a:schemeClr val="accent2"/>
                </a:solidFill>
                <a:latin typeface="Consolas" panose="020B0609020204030204" pitchFamily="49" charset="0"/>
                <a:cs typeface="Consolas" panose="020B0609020204030204" pitchFamily="49" charset="0"/>
              </a:defRPr>
            </a:lvl4pPr>
            <a:lvl5pPr marL="792000" indent="0">
              <a:buFontTx/>
              <a:buNone/>
              <a:defRPr sz="1050">
                <a:solidFill>
                  <a:schemeClr val="accent2"/>
                </a:solidFill>
                <a:latin typeface="Consolas" panose="020B0609020204030204" pitchFamily="49" charset="0"/>
                <a:cs typeface="Consolas" panose="020B0609020204030204" pitchFamily="49" charset="0"/>
              </a:defRPr>
            </a:lvl5pPr>
          </a:lstStyle>
          <a:p>
            <a:pPr lvl="0"/>
            <a:r>
              <a:rPr lang="de-DE"/>
              <a:t>(Platzhalter für Regieanweisungen, durch Klicken bearbeiten)</a:t>
            </a:r>
          </a:p>
        </p:txBody>
      </p:sp>
      <p:sp>
        <p:nvSpPr>
          <p:cNvPr id="4" name="Bildplatzhalter 3"/>
          <p:cNvSpPr>
            <a:spLocks noGrp="1"/>
          </p:cNvSpPr>
          <p:nvPr>
            <p:ph type="pic" sz="quarter" idx="15" hasCustomPrompt="1"/>
          </p:nvPr>
        </p:nvSpPr>
        <p:spPr>
          <a:xfrm>
            <a:off x="4679998" y="0"/>
            <a:ext cx="4464001" cy="4914000"/>
          </a:xfrm>
        </p:spPr>
        <p:txBody>
          <a:bodyPr>
            <a:noAutofit/>
          </a:bodyPr>
          <a:lstStyle>
            <a:lvl1pPr marL="0" indent="0">
              <a:buFontTx/>
              <a:buNone/>
              <a:defRPr baseline="0"/>
            </a:lvl1pPr>
          </a:lstStyle>
          <a:p>
            <a:r>
              <a:rPr lang="de-DE"/>
              <a:t>Grafik, vollflächig; Durch Klicken Bearbeiten; </a:t>
            </a:r>
            <a:br>
              <a:rPr lang="de-DE"/>
            </a:br>
            <a:br>
              <a:rPr lang="de-DE"/>
            </a:br>
            <a:r>
              <a:rPr lang="de-DE"/>
              <a:t>Bitte ggf. einen Titel frei positionieren, Open Sans </a:t>
            </a:r>
            <a:r>
              <a:rPr lang="de-DE" err="1"/>
              <a:t>Semibold</a:t>
            </a:r>
            <a:r>
              <a:rPr lang="de-DE"/>
              <a:t>, &gt;=26 </a:t>
            </a:r>
            <a:r>
              <a:rPr lang="de-DE" err="1"/>
              <a:t>pt</a:t>
            </a:r>
            <a:r>
              <a:rPr lang="de-DE"/>
              <a:t>. Blau oder Weiß je nach Bildmaterial; innerhalb der Hilfslinien, d.h. min 6 mm Abstand zum Folienrand/Fußbereich</a:t>
            </a:r>
            <a:br>
              <a:rPr lang="de-DE"/>
            </a:br>
            <a:br>
              <a:rPr lang="de-DE"/>
            </a:br>
            <a:r>
              <a:rPr lang="de-DE"/>
              <a:t>Bitte ggf. eine Quellen o. Lizenzangabe einbauen, je nach Lizenz ist hier bspw. die Nennung des Fotografen, ggf. eine URL o. sonstige Quellangabe zu tätigen.</a:t>
            </a:r>
          </a:p>
          <a:p>
            <a:endParaRPr lang="de-DE"/>
          </a:p>
        </p:txBody>
      </p:sp>
      <p:sp>
        <p:nvSpPr>
          <p:cNvPr id="7" name="Title Placeholder 1"/>
          <p:cNvSpPr>
            <a:spLocks noGrp="1"/>
          </p:cNvSpPr>
          <p:nvPr>
            <p:ph type="title" hasCustomPrompt="1"/>
          </p:nvPr>
        </p:nvSpPr>
        <p:spPr>
          <a:xfrm>
            <a:off x="215900" y="87474"/>
            <a:ext cx="4248150" cy="812554"/>
          </a:xfrm>
          <a:prstGeom prst="rect">
            <a:avLst/>
          </a:prstGeom>
        </p:spPr>
        <p:txBody>
          <a:bodyPr vert="horz" lIns="0" tIns="0" rIns="0" bIns="0" rtlCol="0" anchor="b" anchorCtr="0">
            <a:noAutofit/>
          </a:bodyPr>
          <a:lstStyle>
            <a:lvl1pPr>
              <a:tabLst>
                <a:tab pos="8702675" algn="r"/>
              </a:tabLst>
              <a:defRPr baseline="0"/>
            </a:lvl1pPr>
          </a:lstStyle>
          <a:p>
            <a:r>
              <a:rPr lang="de-DE"/>
              <a:t>(Folientitel, durch </a:t>
            </a:r>
            <a:r>
              <a:rPr lang="de-DE" err="1"/>
              <a:t>Klic</a:t>
            </a:r>
            <a:r>
              <a:rPr lang="de-DE"/>
              <a:t>. </a:t>
            </a:r>
            <a:r>
              <a:rPr lang="de-DE" err="1"/>
              <a:t>Be-arb</a:t>
            </a:r>
            <a:r>
              <a:rPr lang="de-DE"/>
              <a:t>., nur in </a:t>
            </a:r>
            <a:r>
              <a:rPr lang="de-DE" err="1"/>
              <a:t>Ausn</a:t>
            </a:r>
            <a:r>
              <a:rPr lang="de-DE"/>
              <a:t>. 2zeilig!)</a:t>
            </a:r>
            <a:endParaRPr lang="en-US"/>
          </a:p>
        </p:txBody>
      </p:sp>
      <p:sp>
        <p:nvSpPr>
          <p:cNvPr id="8" name="Inhaltsplatzhalter 2"/>
          <p:cNvSpPr>
            <a:spLocks noGrp="1"/>
          </p:cNvSpPr>
          <p:nvPr>
            <p:ph sz="quarter" idx="13" hasCustomPrompt="1"/>
          </p:nvPr>
        </p:nvSpPr>
        <p:spPr>
          <a:xfrm>
            <a:off x="215900" y="1080000"/>
            <a:ext cx="4248088" cy="3708000"/>
          </a:xfrm>
        </p:spPr>
        <p:txBody>
          <a:bodyPr>
            <a:noAutofit/>
          </a:bodyPr>
          <a:lstStyle>
            <a:lvl1pPr>
              <a:defRPr baseline="0"/>
            </a:lvl1pPr>
          </a:lstStyle>
          <a:p>
            <a:pPr lvl="0"/>
            <a:r>
              <a:rPr lang="de-DE"/>
              <a:t>(Aufzählungstext, durch Klicken bearbeiten)</a:t>
            </a:r>
          </a:p>
          <a:p>
            <a:pPr lvl="1"/>
            <a:r>
              <a:rPr lang="de-DE"/>
              <a:t>Zweite Ebene</a:t>
            </a:r>
          </a:p>
          <a:p>
            <a:pPr lvl="2"/>
            <a:r>
              <a:rPr lang="de-DE"/>
              <a:t>Dritte Ebene</a:t>
            </a:r>
          </a:p>
          <a:p>
            <a:pPr lvl="3"/>
            <a:r>
              <a:rPr lang="de-DE"/>
              <a:t>Vierte Ebene</a:t>
            </a:r>
          </a:p>
          <a:p>
            <a:pPr lvl="4"/>
            <a:r>
              <a:rPr lang="de-DE"/>
              <a:t>Fünfte Ebene</a:t>
            </a:r>
          </a:p>
        </p:txBody>
      </p:sp>
      <p:cxnSp>
        <p:nvCxnSpPr>
          <p:cNvPr id="9" name="Gerader Verbinder 8"/>
          <p:cNvCxnSpPr/>
          <p:nvPr userDrawn="1"/>
        </p:nvCxnSpPr>
        <p:spPr>
          <a:xfrm>
            <a:off x="-324544" y="951570"/>
            <a:ext cx="5404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userDrawn="1"/>
        </p:nvCxnSpPr>
        <p:spPr>
          <a:xfrm>
            <a:off x="-484" y="951570"/>
            <a:ext cx="216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hteck 13"/>
          <p:cNvSpPr/>
          <p:nvPr userDrawn="1"/>
        </p:nvSpPr>
        <p:spPr>
          <a:xfrm rot="16200000">
            <a:off x="-3165035" y="2278594"/>
            <a:ext cx="5162812" cy="576000"/>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de-DE" sz="1800">
                <a:solidFill>
                  <a:schemeClr val="bg1"/>
                </a:solidFill>
              </a:rPr>
              <a:t>Standardfolie</a:t>
            </a:r>
          </a:p>
        </p:txBody>
      </p:sp>
      <p:sp>
        <p:nvSpPr>
          <p:cNvPr id="3" name="Textplatzhalter 2"/>
          <p:cNvSpPr>
            <a:spLocks noGrp="1"/>
          </p:cNvSpPr>
          <p:nvPr>
            <p:ph type="body" sz="quarter" idx="16" hasCustomPrompt="1"/>
          </p:nvPr>
        </p:nvSpPr>
        <p:spPr>
          <a:xfrm>
            <a:off x="4679936" y="4681538"/>
            <a:ext cx="4248000" cy="180000"/>
          </a:xfrm>
          <a:noFill/>
        </p:spPr>
        <p:txBody>
          <a:bodyPr wrap="none" lIns="0" tIns="0" rIns="0" bIns="0" rtlCol="0">
            <a:noAutofit/>
          </a:bodyPr>
          <a:lstStyle>
            <a:lvl1pPr marL="0" indent="0" algn="r">
              <a:buFontTx/>
              <a:buNone/>
              <a:defRPr lang="de-DE" sz="1000" baseline="0" smtClean="0">
                <a:solidFill>
                  <a:schemeClr val="accent6"/>
                </a:solidFill>
                <a:latin typeface="+mn-lt"/>
              </a:defRPr>
            </a:lvl1pPr>
            <a:lvl2pPr marL="126900" indent="0">
              <a:buFontTx/>
              <a:buNone/>
              <a:defRPr lang="de-DE" sz="1350" smtClean="0"/>
            </a:lvl2pPr>
            <a:lvl3pPr marL="505800" indent="0">
              <a:buFontTx/>
              <a:buNone/>
              <a:defRPr lang="de-DE" sz="1350" smtClean="0"/>
            </a:lvl3pPr>
            <a:lvl4pPr marL="848700" indent="0">
              <a:buFontTx/>
              <a:buNone/>
              <a:defRPr lang="de-DE" sz="1350" smtClean="0"/>
            </a:lvl4pPr>
            <a:lvl5pPr marL="1191600" indent="0">
              <a:buFontTx/>
              <a:buNone/>
              <a:defRPr lang="de-DE" sz="1350"/>
            </a:lvl5pPr>
          </a:lstStyle>
          <a:p>
            <a:pPr marL="0" lvl="0" algn="r"/>
            <a:r>
              <a:rPr lang="de-DE"/>
              <a:t>Hier Bitte eine korrekte Quellen u./o. Lizenzangabe!</a:t>
            </a:r>
          </a:p>
        </p:txBody>
      </p:sp>
    </p:spTree>
    <p:extLst>
      <p:ext uri="{BB962C8B-B14F-4D97-AF65-F5344CB8AC3E}">
        <p14:creationId xmlns:p14="http://schemas.microsoft.com/office/powerpoint/2010/main" val="903133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02743 3.45679E-6 L 0.05903 3.45679E-6 " pathEditMode="relative" rAng="0" ptsTypes="AA">
                                      <p:cBhvr>
                                        <p:cTn id="6" dur="1000" fill="hold"/>
                                        <p:tgtEl>
                                          <p:spTgt spid="9"/>
                                        </p:tgtEl>
                                        <p:attrNameLst>
                                          <p:attrName>ppt_x</p:attrName>
                                          <p:attrName>ppt_y</p:attrName>
                                        </p:attrNameLst>
                                      </p:cBhvr>
                                      <p:rCtr x="432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orient="horz" pos="146">
          <p15:clr>
            <a:srgbClr val="FBAE40"/>
          </p15:clr>
        </p15:guide>
        <p15:guide id="2" orient="horz" pos="2935">
          <p15:clr>
            <a:srgbClr val="FBAE40"/>
          </p15:clr>
        </p15:guide>
        <p15:guide id="3" pos="2948">
          <p15:clr>
            <a:srgbClr val="FBAE40"/>
          </p15:clr>
        </p15:guide>
        <p15:guide id="4" pos="281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C17 Titel &amp; SWOT MATRIX">
    <p:spTree>
      <p:nvGrpSpPr>
        <p:cNvPr id="1" name=""/>
        <p:cNvGrpSpPr/>
        <p:nvPr/>
      </p:nvGrpSpPr>
      <p:grpSpPr>
        <a:xfrm>
          <a:off x="0" y="0"/>
          <a:ext cx="0" cy="0"/>
          <a:chOff x="0" y="0"/>
          <a:chExt cx="0" cy="0"/>
        </a:xfrm>
      </p:grpSpPr>
      <p:sp>
        <p:nvSpPr>
          <p:cNvPr id="17" name="Fußzeilenplatzhalter 16"/>
          <p:cNvSpPr>
            <a:spLocks noGrp="1"/>
          </p:cNvSpPr>
          <p:nvPr>
            <p:ph type="ftr" sz="quarter" idx="11"/>
          </p:nvPr>
        </p:nvSpPr>
        <p:spPr/>
        <p:txBody>
          <a:bodyPr/>
          <a:lstStyle/>
          <a:p>
            <a:r>
              <a:rPr lang="de-DE"/>
              <a:t>Einführung in Deep Learning</a:t>
            </a:r>
          </a:p>
        </p:txBody>
      </p:sp>
      <p:sp>
        <p:nvSpPr>
          <p:cNvPr id="18" name="Foliennummernplatzhalter 17"/>
          <p:cNvSpPr>
            <a:spLocks noGrp="1"/>
          </p:cNvSpPr>
          <p:nvPr>
            <p:ph type="sldNum" sz="quarter" idx="12"/>
          </p:nvPr>
        </p:nvSpPr>
        <p:spPr/>
        <p:txBody>
          <a:bodyPr/>
          <a:lstStyle/>
          <a:p>
            <a:r>
              <a:rPr lang="de-DE"/>
              <a:t>Seite </a:t>
            </a:r>
            <a:fld id="{C3263557-27B3-42AF-8161-8D05F4F8A622}" type="slidenum">
              <a:rPr smtClean="0"/>
              <a:pPr/>
              <a:t>‹Nr.›</a:t>
            </a:fld>
            <a:endParaRPr/>
          </a:p>
        </p:txBody>
      </p:sp>
      <p:sp>
        <p:nvSpPr>
          <p:cNvPr id="8" name="Title Placeholder 1"/>
          <p:cNvSpPr>
            <a:spLocks noGrp="1"/>
          </p:cNvSpPr>
          <p:nvPr>
            <p:ph type="title" hasCustomPrompt="1"/>
          </p:nvPr>
        </p:nvSpPr>
        <p:spPr>
          <a:xfrm>
            <a:off x="215900" y="87474"/>
            <a:ext cx="8712200" cy="812554"/>
          </a:xfrm>
          <a:prstGeom prst="rect">
            <a:avLst/>
          </a:prstGeom>
        </p:spPr>
        <p:txBody>
          <a:bodyPr vert="horz" lIns="0" tIns="0" rIns="0" bIns="0" rtlCol="0" anchor="b" anchorCtr="0">
            <a:noAutofit/>
          </a:bodyPr>
          <a:lstStyle>
            <a:lvl1pPr>
              <a:tabLst>
                <a:tab pos="8702675" algn="r"/>
              </a:tabLst>
              <a:defRPr baseline="0"/>
            </a:lvl1pPr>
          </a:lstStyle>
          <a:p>
            <a:r>
              <a:rPr lang="de-DE"/>
              <a:t>(Folientitel, durch Klicken bearbeiten)</a:t>
            </a:r>
            <a:br>
              <a:rPr lang="de-DE"/>
            </a:br>
            <a:r>
              <a:rPr lang="de-DE"/>
              <a:t>(nur in Ausnahmen 2zeilig!)</a:t>
            </a:r>
            <a:endParaRPr lang="en-US"/>
          </a:p>
        </p:txBody>
      </p:sp>
      <p:sp>
        <p:nvSpPr>
          <p:cNvPr id="3" name="Inhaltsplatzhalter 2"/>
          <p:cNvSpPr>
            <a:spLocks noGrp="1"/>
          </p:cNvSpPr>
          <p:nvPr>
            <p:ph sz="quarter" idx="13" hasCustomPrompt="1"/>
          </p:nvPr>
        </p:nvSpPr>
        <p:spPr>
          <a:xfrm>
            <a:off x="575514" y="1080000"/>
            <a:ext cx="3888536" cy="1764000"/>
          </a:xfrm>
          <a:ln>
            <a:solidFill>
              <a:schemeClr val="accent1"/>
            </a:solidFill>
          </a:ln>
        </p:spPr>
        <p:txBody>
          <a:bodyPr lIns="72000" tIns="54000" rIns="72000" bIns="54000">
            <a:noAutofit/>
          </a:bodyPr>
          <a:lstStyle>
            <a:lvl1pPr>
              <a:spcBef>
                <a:spcPts val="0"/>
              </a:spcBef>
              <a:defRPr sz="1200" baseline="0"/>
            </a:lvl1pPr>
            <a:lvl2pPr>
              <a:spcBef>
                <a:spcPts val="0"/>
              </a:spcBef>
              <a:defRPr sz="1200"/>
            </a:lvl2pPr>
            <a:lvl3pPr>
              <a:defRPr sz="1200"/>
            </a:lvl3pPr>
            <a:lvl4pPr>
              <a:defRPr sz="1200"/>
            </a:lvl4pPr>
            <a:lvl5pPr>
              <a:defRPr sz="1200"/>
            </a:lvl5pPr>
          </a:lstStyle>
          <a:p>
            <a:pPr lvl="0"/>
            <a:r>
              <a:rPr lang="de-DE"/>
              <a:t>(Aufzählungstext, durch Klicken bearbeiten oder andere Inhalte einfügen)</a:t>
            </a:r>
          </a:p>
          <a:p>
            <a:pPr lvl="1"/>
            <a:r>
              <a:rPr lang="de-DE"/>
              <a:t>Zweite Ebene</a:t>
            </a:r>
          </a:p>
          <a:p>
            <a:pPr lvl="2"/>
            <a:r>
              <a:rPr lang="de-DE"/>
              <a:t>Dritte Ebene</a:t>
            </a:r>
          </a:p>
          <a:p>
            <a:pPr lvl="3"/>
            <a:r>
              <a:rPr lang="de-DE"/>
              <a:t>Vierte Ebene</a:t>
            </a:r>
          </a:p>
          <a:p>
            <a:pPr lvl="4"/>
            <a:r>
              <a:rPr lang="de-DE"/>
              <a:t>Fünfte Ebene</a:t>
            </a:r>
          </a:p>
        </p:txBody>
      </p:sp>
      <p:cxnSp>
        <p:nvCxnSpPr>
          <p:cNvPr id="9" name="Gerader Verbinder 8"/>
          <p:cNvCxnSpPr/>
          <p:nvPr userDrawn="1"/>
        </p:nvCxnSpPr>
        <p:spPr>
          <a:xfrm>
            <a:off x="-324544" y="951570"/>
            <a:ext cx="5404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userDrawn="1"/>
        </p:nvCxnSpPr>
        <p:spPr>
          <a:xfrm>
            <a:off x="-484" y="951570"/>
            <a:ext cx="216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feld 10"/>
          <p:cNvSpPr txBox="1"/>
          <p:nvPr userDrawn="1"/>
        </p:nvSpPr>
        <p:spPr>
          <a:xfrm>
            <a:off x="0" y="-864001"/>
            <a:ext cx="4464000" cy="823045"/>
          </a:xfrm>
          <a:prstGeom prst="rect">
            <a:avLst/>
          </a:prstGeom>
          <a:noFill/>
        </p:spPr>
        <p:txBody>
          <a:bodyPr wrap="square" lIns="0" tIns="0" rIns="0" bIns="0" rtlCol="0">
            <a:noAutofit/>
          </a:bodyPr>
          <a:lstStyle/>
          <a:p>
            <a:r>
              <a:rPr lang="de-DE" sz="1100" b="1">
                <a:latin typeface="Consolas" panose="020B0609020204030204" pitchFamily="49" charset="0"/>
                <a:cs typeface="Consolas" panose="020B0609020204030204" pitchFamily="49" charset="0"/>
              </a:rPr>
              <a:t>Layout:  </a:t>
            </a:r>
            <a:r>
              <a:rPr lang="de-DE" sz="1100">
                <a:latin typeface="Consolas" panose="020B0609020204030204" pitchFamily="49" charset="0"/>
                <a:cs typeface="Consolas" panose="020B0609020204030204" pitchFamily="49" charset="0"/>
              </a:rPr>
              <a:t>Titel</a:t>
            </a:r>
            <a:r>
              <a:rPr lang="de-DE" sz="1100" baseline="0">
                <a:latin typeface="Consolas" panose="020B0609020204030204" pitchFamily="49" charset="0"/>
                <a:cs typeface="Consolas" panose="020B0609020204030204" pitchFamily="49" charset="0"/>
              </a:rPr>
              <a:t> &amp; 1 SWOT MATRIX</a:t>
            </a:r>
            <a:endParaRPr lang="de-DE" sz="1100">
              <a:latin typeface="Consolas" panose="020B0609020204030204" pitchFamily="49" charset="0"/>
              <a:cs typeface="Consolas" panose="020B0609020204030204" pitchFamily="49" charset="0"/>
            </a:endParaRPr>
          </a:p>
          <a:p>
            <a:r>
              <a:rPr lang="de-DE" sz="1100" b="1">
                <a:latin typeface="Consolas" panose="020B0609020204030204" pitchFamily="49" charset="0"/>
                <a:cs typeface="Consolas" panose="020B0609020204030204" pitchFamily="49" charset="0"/>
              </a:rPr>
              <a:t>Einsatz: </a:t>
            </a:r>
            <a:r>
              <a:rPr lang="de-DE" sz="1100" b="0">
                <a:latin typeface="Consolas" panose="020B0609020204030204" pitchFamily="49" charset="0"/>
                <a:cs typeface="Consolas" panose="020B0609020204030204" pitchFamily="49" charset="0"/>
              </a:rPr>
              <a:t>Standardfolie</a:t>
            </a:r>
            <a:endParaRPr lang="de-DE" sz="1100" b="0" baseline="0">
              <a:latin typeface="Consolas" panose="020B0609020204030204" pitchFamily="49" charset="0"/>
              <a:cs typeface="Consolas" panose="020B0609020204030204" pitchFamily="49" charset="0"/>
            </a:endParaRPr>
          </a:p>
          <a:p>
            <a:r>
              <a:rPr lang="de-DE" sz="1100" b="1" baseline="0">
                <a:latin typeface="Consolas" panose="020B0609020204030204" pitchFamily="49" charset="0"/>
                <a:cs typeface="Consolas" panose="020B0609020204030204" pitchFamily="49" charset="0"/>
              </a:rPr>
              <a:t>Inhalt:  </a:t>
            </a:r>
            <a:r>
              <a:rPr lang="de-DE" sz="1100" b="0" baseline="0">
                <a:latin typeface="Consolas" panose="020B0609020204030204" pitchFamily="49" charset="0"/>
                <a:cs typeface="Consolas" panose="020B0609020204030204" pitchFamily="49" charset="0"/>
              </a:rPr>
              <a:t>Überschrift, 4 SWOT Matrixfelder</a:t>
            </a:r>
          </a:p>
          <a:p>
            <a:r>
              <a:rPr lang="de-DE" sz="1100" b="1" baseline="0">
                <a:latin typeface="Consolas" panose="020B0609020204030204" pitchFamily="49" charset="0"/>
                <a:cs typeface="Consolas" panose="020B0609020204030204" pitchFamily="49" charset="0"/>
              </a:rPr>
              <a:t>Tipps:</a:t>
            </a:r>
            <a:r>
              <a:rPr lang="de-DE" sz="1100" b="0" baseline="0">
                <a:latin typeface="Consolas" panose="020B0609020204030204" pitchFamily="49" charset="0"/>
                <a:cs typeface="Consolas" panose="020B0609020204030204" pitchFamily="49" charset="0"/>
              </a:rPr>
              <a:t>   S W = interner Einfluss     S O = hilfreich</a:t>
            </a:r>
            <a:br>
              <a:rPr lang="de-DE" sz="1100" b="0" baseline="0">
                <a:latin typeface="Consolas" panose="020B0609020204030204" pitchFamily="49" charset="0"/>
                <a:cs typeface="Consolas" panose="020B0609020204030204" pitchFamily="49" charset="0"/>
              </a:rPr>
            </a:br>
            <a:r>
              <a:rPr lang="de-DE" sz="1100" b="0" baseline="0">
                <a:latin typeface="Consolas" panose="020B0609020204030204" pitchFamily="49" charset="0"/>
                <a:cs typeface="Consolas" panose="020B0609020204030204" pitchFamily="49" charset="0"/>
              </a:rPr>
              <a:t>	O T = externer Einfluss     W T = schädlich</a:t>
            </a:r>
            <a:endParaRPr lang="de-DE" sz="1100" b="0">
              <a:latin typeface="Consolas" panose="020B0609020204030204" pitchFamily="49" charset="0"/>
              <a:cs typeface="Consolas" panose="020B0609020204030204" pitchFamily="49" charset="0"/>
            </a:endParaRPr>
          </a:p>
        </p:txBody>
      </p:sp>
      <p:sp>
        <p:nvSpPr>
          <p:cNvPr id="12" name="Textplatzhalter 10"/>
          <p:cNvSpPr>
            <a:spLocks noGrp="1"/>
          </p:cNvSpPr>
          <p:nvPr>
            <p:ph type="body" sz="quarter" idx="14" hasCustomPrompt="1"/>
          </p:nvPr>
        </p:nvSpPr>
        <p:spPr>
          <a:xfrm>
            <a:off x="4679999" y="-864000"/>
            <a:ext cx="4464000" cy="648000"/>
          </a:xfrm>
        </p:spPr>
        <p:txBody>
          <a:bodyPr>
            <a:noAutofit/>
          </a:bodyPr>
          <a:lstStyle>
            <a:lvl1pPr marL="0" indent="0">
              <a:buFontTx/>
              <a:buNone/>
              <a:defRPr sz="1100">
                <a:solidFill>
                  <a:schemeClr val="accent2"/>
                </a:solidFill>
                <a:latin typeface="Consolas" panose="020B0609020204030204" pitchFamily="49" charset="0"/>
                <a:cs typeface="Consolas" panose="020B0609020204030204" pitchFamily="49" charset="0"/>
              </a:defRPr>
            </a:lvl1pPr>
            <a:lvl2pPr marL="216000" indent="0">
              <a:buFontTx/>
              <a:buNone/>
              <a:defRPr sz="1100">
                <a:solidFill>
                  <a:schemeClr val="accent2"/>
                </a:solidFill>
                <a:latin typeface="Consolas" panose="020B0609020204030204" pitchFamily="49" charset="0"/>
                <a:cs typeface="Consolas" panose="020B0609020204030204" pitchFamily="49" charset="0"/>
              </a:defRPr>
            </a:lvl2pPr>
            <a:lvl3pPr marL="432000" indent="0">
              <a:buFontTx/>
              <a:buNone/>
              <a:defRPr sz="1050">
                <a:solidFill>
                  <a:schemeClr val="accent2"/>
                </a:solidFill>
                <a:latin typeface="Consolas" panose="020B0609020204030204" pitchFamily="49" charset="0"/>
                <a:cs typeface="Consolas" panose="020B0609020204030204" pitchFamily="49" charset="0"/>
              </a:defRPr>
            </a:lvl3pPr>
            <a:lvl4pPr marL="612000" indent="0">
              <a:buFontTx/>
              <a:buNone/>
              <a:defRPr sz="1050">
                <a:solidFill>
                  <a:schemeClr val="accent2"/>
                </a:solidFill>
                <a:latin typeface="Consolas" panose="020B0609020204030204" pitchFamily="49" charset="0"/>
                <a:cs typeface="Consolas" panose="020B0609020204030204" pitchFamily="49" charset="0"/>
              </a:defRPr>
            </a:lvl4pPr>
            <a:lvl5pPr marL="792000" indent="0">
              <a:buFontTx/>
              <a:buNone/>
              <a:defRPr sz="1050">
                <a:solidFill>
                  <a:schemeClr val="accent2"/>
                </a:solidFill>
                <a:latin typeface="Consolas" panose="020B0609020204030204" pitchFamily="49" charset="0"/>
                <a:cs typeface="Consolas" panose="020B0609020204030204" pitchFamily="49" charset="0"/>
              </a:defRPr>
            </a:lvl5pPr>
          </a:lstStyle>
          <a:p>
            <a:pPr lvl="0"/>
            <a:r>
              <a:rPr lang="de-DE"/>
              <a:t>(Platzhalter für Regieanweisungen, durch Klicken bearbeiten)</a:t>
            </a:r>
          </a:p>
        </p:txBody>
      </p:sp>
      <p:sp>
        <p:nvSpPr>
          <p:cNvPr id="16" name="Rechteck 15"/>
          <p:cNvSpPr/>
          <p:nvPr userDrawn="1"/>
        </p:nvSpPr>
        <p:spPr>
          <a:xfrm rot="16200000">
            <a:off x="-486486" y="1782000"/>
            <a:ext cx="1764000" cy="360000"/>
          </a:xfrm>
          <a:prstGeom prst="rect">
            <a:avLst/>
          </a:prstGeom>
          <a:solidFill>
            <a:schemeClr val="accent1"/>
          </a:solidFill>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r>
              <a:rPr lang="de-DE" sz="1800" err="1">
                <a:solidFill>
                  <a:schemeClr val="bg1"/>
                </a:solidFill>
                <a:latin typeface="+mj-lt"/>
              </a:rPr>
              <a:t>Strengths</a:t>
            </a:r>
            <a:endParaRPr lang="de-DE" sz="1800">
              <a:solidFill>
                <a:schemeClr val="bg1"/>
              </a:solidFill>
              <a:latin typeface="+mj-lt"/>
            </a:endParaRPr>
          </a:p>
        </p:txBody>
      </p:sp>
      <p:sp>
        <p:nvSpPr>
          <p:cNvPr id="22" name="Inhaltsplatzhalter 2"/>
          <p:cNvSpPr>
            <a:spLocks noGrp="1"/>
          </p:cNvSpPr>
          <p:nvPr>
            <p:ph sz="quarter" idx="15" hasCustomPrompt="1"/>
          </p:nvPr>
        </p:nvSpPr>
        <p:spPr>
          <a:xfrm>
            <a:off x="5039999" y="1080000"/>
            <a:ext cx="3888536" cy="1764000"/>
          </a:xfrm>
          <a:ln>
            <a:solidFill>
              <a:schemeClr val="accent2"/>
            </a:solidFill>
          </a:ln>
        </p:spPr>
        <p:txBody>
          <a:bodyPr lIns="72000" tIns="54000" rIns="72000" bIns="54000">
            <a:noAutofit/>
          </a:bodyPr>
          <a:lstStyle>
            <a:lvl1pPr>
              <a:spcBef>
                <a:spcPts val="0"/>
              </a:spcBef>
              <a:defRPr sz="1200" baseline="0"/>
            </a:lvl1pPr>
            <a:lvl2pPr>
              <a:spcBef>
                <a:spcPts val="0"/>
              </a:spcBef>
              <a:defRPr sz="1200"/>
            </a:lvl2pPr>
            <a:lvl3pPr>
              <a:defRPr sz="1200"/>
            </a:lvl3pPr>
            <a:lvl4pPr>
              <a:defRPr sz="1200"/>
            </a:lvl4pPr>
            <a:lvl5pPr>
              <a:defRPr sz="1200"/>
            </a:lvl5pPr>
          </a:lstStyle>
          <a:p>
            <a:pPr lvl="0"/>
            <a:r>
              <a:rPr lang="de-DE"/>
              <a:t>(Aufzählungstext, durch Klicken bearbeiten oder andere Inhalte einfügen)</a:t>
            </a:r>
          </a:p>
          <a:p>
            <a:pPr lvl="1"/>
            <a:r>
              <a:rPr lang="de-DE"/>
              <a:t>Zweite Ebene</a:t>
            </a:r>
          </a:p>
          <a:p>
            <a:pPr lvl="2"/>
            <a:r>
              <a:rPr lang="de-DE"/>
              <a:t>Dritte Ebene</a:t>
            </a:r>
          </a:p>
          <a:p>
            <a:pPr lvl="3"/>
            <a:r>
              <a:rPr lang="de-DE"/>
              <a:t>Vierte Ebene</a:t>
            </a:r>
          </a:p>
          <a:p>
            <a:pPr lvl="4"/>
            <a:r>
              <a:rPr lang="de-DE"/>
              <a:t>Fünfte Ebene</a:t>
            </a:r>
          </a:p>
        </p:txBody>
      </p:sp>
      <p:sp>
        <p:nvSpPr>
          <p:cNvPr id="23" name="Rechteck 22"/>
          <p:cNvSpPr/>
          <p:nvPr userDrawn="1"/>
        </p:nvSpPr>
        <p:spPr>
          <a:xfrm rot="16200000">
            <a:off x="3977999" y="1782000"/>
            <a:ext cx="1764000" cy="360000"/>
          </a:xfrm>
          <a:prstGeom prst="rect">
            <a:avLst/>
          </a:prstGeom>
          <a:solidFill>
            <a:schemeClr val="accent2"/>
          </a:solidFill>
          <a:ln>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r>
              <a:rPr lang="de-DE" sz="1800" err="1">
                <a:solidFill>
                  <a:schemeClr val="bg1"/>
                </a:solidFill>
                <a:latin typeface="+mj-lt"/>
              </a:rPr>
              <a:t>Weaknesses</a:t>
            </a:r>
            <a:endParaRPr lang="de-DE" sz="1800">
              <a:solidFill>
                <a:schemeClr val="bg1"/>
              </a:solidFill>
              <a:latin typeface="+mj-lt"/>
            </a:endParaRPr>
          </a:p>
        </p:txBody>
      </p:sp>
      <p:sp>
        <p:nvSpPr>
          <p:cNvPr id="24" name="Inhaltsplatzhalter 2"/>
          <p:cNvSpPr>
            <a:spLocks noGrp="1"/>
          </p:cNvSpPr>
          <p:nvPr>
            <p:ph sz="quarter" idx="16" hasCustomPrompt="1"/>
          </p:nvPr>
        </p:nvSpPr>
        <p:spPr>
          <a:xfrm>
            <a:off x="575079" y="3021571"/>
            <a:ext cx="3888536" cy="1764000"/>
          </a:xfrm>
          <a:ln>
            <a:solidFill>
              <a:schemeClr val="accent3"/>
            </a:solidFill>
          </a:ln>
        </p:spPr>
        <p:txBody>
          <a:bodyPr lIns="72000" tIns="54000" rIns="72000" bIns="54000">
            <a:noAutofit/>
          </a:bodyPr>
          <a:lstStyle>
            <a:lvl1pPr>
              <a:spcBef>
                <a:spcPts val="0"/>
              </a:spcBef>
              <a:defRPr sz="1200" baseline="0"/>
            </a:lvl1pPr>
            <a:lvl2pPr>
              <a:spcBef>
                <a:spcPts val="0"/>
              </a:spcBef>
              <a:defRPr sz="1200"/>
            </a:lvl2pPr>
            <a:lvl3pPr>
              <a:defRPr sz="1200"/>
            </a:lvl3pPr>
            <a:lvl4pPr>
              <a:defRPr sz="1200"/>
            </a:lvl4pPr>
            <a:lvl5pPr>
              <a:defRPr sz="1200"/>
            </a:lvl5pPr>
          </a:lstStyle>
          <a:p>
            <a:pPr lvl="0"/>
            <a:r>
              <a:rPr lang="de-DE"/>
              <a:t>(Aufzählungstext, durch Klicken bearbeiten oder andere Inhalte einfügen)</a:t>
            </a:r>
          </a:p>
          <a:p>
            <a:pPr lvl="1"/>
            <a:r>
              <a:rPr lang="de-DE"/>
              <a:t>Zweite Ebene</a:t>
            </a:r>
          </a:p>
          <a:p>
            <a:pPr lvl="2"/>
            <a:r>
              <a:rPr lang="de-DE"/>
              <a:t>Dritte Ebene</a:t>
            </a:r>
          </a:p>
          <a:p>
            <a:pPr lvl="3"/>
            <a:r>
              <a:rPr lang="de-DE"/>
              <a:t>Vierte Ebene</a:t>
            </a:r>
          </a:p>
          <a:p>
            <a:pPr lvl="4"/>
            <a:r>
              <a:rPr lang="de-DE"/>
              <a:t>Fünfte Ebene</a:t>
            </a:r>
          </a:p>
        </p:txBody>
      </p:sp>
      <p:sp>
        <p:nvSpPr>
          <p:cNvPr id="27" name="Rechteck 26"/>
          <p:cNvSpPr/>
          <p:nvPr userDrawn="1"/>
        </p:nvSpPr>
        <p:spPr>
          <a:xfrm rot="16200000">
            <a:off x="-486921" y="3723571"/>
            <a:ext cx="1764000" cy="360000"/>
          </a:xfrm>
          <a:prstGeom prst="rect">
            <a:avLst/>
          </a:prstGeom>
          <a:solidFill>
            <a:schemeClr val="accent3"/>
          </a:solidFill>
          <a:ln>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r>
              <a:rPr lang="de-DE" sz="1800" err="1">
                <a:solidFill>
                  <a:schemeClr val="bg1"/>
                </a:solidFill>
                <a:latin typeface="+mj-lt"/>
              </a:rPr>
              <a:t>Opportunities</a:t>
            </a:r>
            <a:endParaRPr lang="de-DE" sz="1800">
              <a:solidFill>
                <a:schemeClr val="bg1"/>
              </a:solidFill>
              <a:latin typeface="+mj-lt"/>
            </a:endParaRPr>
          </a:p>
        </p:txBody>
      </p:sp>
      <p:sp>
        <p:nvSpPr>
          <p:cNvPr id="28" name="Inhaltsplatzhalter 2"/>
          <p:cNvSpPr>
            <a:spLocks noGrp="1"/>
          </p:cNvSpPr>
          <p:nvPr>
            <p:ph sz="quarter" idx="17" hasCustomPrompt="1"/>
          </p:nvPr>
        </p:nvSpPr>
        <p:spPr>
          <a:xfrm>
            <a:off x="5039564" y="3021571"/>
            <a:ext cx="3888536" cy="1764000"/>
          </a:xfrm>
          <a:ln>
            <a:solidFill>
              <a:schemeClr val="accent4"/>
            </a:solidFill>
          </a:ln>
        </p:spPr>
        <p:txBody>
          <a:bodyPr lIns="72000" tIns="54000" rIns="72000" bIns="54000">
            <a:noAutofit/>
          </a:bodyPr>
          <a:lstStyle>
            <a:lvl1pPr>
              <a:spcBef>
                <a:spcPts val="0"/>
              </a:spcBef>
              <a:defRPr sz="1200" baseline="0"/>
            </a:lvl1pPr>
            <a:lvl2pPr>
              <a:spcBef>
                <a:spcPts val="0"/>
              </a:spcBef>
              <a:defRPr sz="1200"/>
            </a:lvl2pPr>
            <a:lvl3pPr>
              <a:defRPr sz="1200"/>
            </a:lvl3pPr>
            <a:lvl4pPr>
              <a:defRPr sz="1200"/>
            </a:lvl4pPr>
            <a:lvl5pPr>
              <a:defRPr sz="1200"/>
            </a:lvl5pPr>
          </a:lstStyle>
          <a:p>
            <a:pPr lvl="0"/>
            <a:r>
              <a:rPr lang="de-DE"/>
              <a:t>(Aufzählungstext, durch Klicken bearbeiten oder andere Inhalte einfügen)</a:t>
            </a:r>
          </a:p>
          <a:p>
            <a:pPr lvl="1"/>
            <a:r>
              <a:rPr lang="de-DE"/>
              <a:t>Zweite Ebene</a:t>
            </a:r>
          </a:p>
          <a:p>
            <a:pPr lvl="2"/>
            <a:r>
              <a:rPr lang="de-DE"/>
              <a:t>Dritte Ebene</a:t>
            </a:r>
          </a:p>
          <a:p>
            <a:pPr lvl="3"/>
            <a:r>
              <a:rPr lang="de-DE"/>
              <a:t>Vierte Ebene</a:t>
            </a:r>
          </a:p>
          <a:p>
            <a:pPr lvl="4"/>
            <a:r>
              <a:rPr lang="de-DE"/>
              <a:t>Fünfte Ebene</a:t>
            </a:r>
          </a:p>
        </p:txBody>
      </p:sp>
      <p:sp>
        <p:nvSpPr>
          <p:cNvPr id="29" name="Rechteck 28"/>
          <p:cNvSpPr/>
          <p:nvPr userDrawn="1"/>
        </p:nvSpPr>
        <p:spPr>
          <a:xfrm rot="16200000">
            <a:off x="3977564" y="3723571"/>
            <a:ext cx="1764000" cy="360000"/>
          </a:xfrm>
          <a:prstGeom prst="rect">
            <a:avLst/>
          </a:prstGeom>
          <a:solidFill>
            <a:schemeClr val="accent4"/>
          </a:solidFill>
          <a:ln>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r>
              <a:rPr lang="de-DE" sz="1800" err="1">
                <a:solidFill>
                  <a:schemeClr val="bg1"/>
                </a:solidFill>
                <a:latin typeface="+mj-lt"/>
              </a:rPr>
              <a:t>Threats</a:t>
            </a:r>
            <a:endParaRPr lang="de-DE" sz="1800">
              <a:solidFill>
                <a:schemeClr val="bg1"/>
              </a:solidFill>
              <a:latin typeface="+mj-lt"/>
            </a:endParaRPr>
          </a:p>
        </p:txBody>
      </p:sp>
      <p:sp>
        <p:nvSpPr>
          <p:cNvPr id="19" name="Rechteck 18"/>
          <p:cNvSpPr/>
          <p:nvPr userDrawn="1"/>
        </p:nvSpPr>
        <p:spPr>
          <a:xfrm rot="16200000">
            <a:off x="-3165035" y="2278594"/>
            <a:ext cx="5162812" cy="576000"/>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de-DE" sz="1800">
                <a:solidFill>
                  <a:schemeClr val="bg1"/>
                </a:solidFill>
              </a:rPr>
              <a:t>Standardfolie</a:t>
            </a:r>
          </a:p>
        </p:txBody>
      </p:sp>
    </p:spTree>
    <p:extLst>
      <p:ext uri="{BB962C8B-B14F-4D97-AF65-F5344CB8AC3E}">
        <p14:creationId xmlns:p14="http://schemas.microsoft.com/office/powerpoint/2010/main" val="111741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02743 3.45679E-6 L 0.05903 3.45679E-6 " pathEditMode="relative" rAng="0" ptsTypes="AA">
                                      <p:cBhvr>
                                        <p:cTn id="6" dur="1000" fill="hold"/>
                                        <p:tgtEl>
                                          <p:spTgt spid="9"/>
                                        </p:tgtEl>
                                        <p:attrNameLst>
                                          <p:attrName>ppt_x</p:attrName>
                                          <p:attrName>ppt_y</p:attrName>
                                        </p:attrNameLst>
                                      </p:cBhvr>
                                      <p:rCtr x="432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orient="horz" pos="509">
          <p15:clr>
            <a:srgbClr val="FBAE40"/>
          </p15:clr>
        </p15:guide>
        <p15:guide id="2" orient="horz" pos="146">
          <p15:clr>
            <a:srgbClr val="FBAE40"/>
          </p15:clr>
        </p15:guide>
        <p15:guide id="3" pos="2812">
          <p15:clr>
            <a:srgbClr val="FBAE40"/>
          </p15:clr>
        </p15:guide>
        <p15:guide id="4" pos="294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OC17 Titel, 1 Inhalt &amp; Vollflächengrafik">
    <p:spTree>
      <p:nvGrpSpPr>
        <p:cNvPr id="1" name=""/>
        <p:cNvGrpSpPr/>
        <p:nvPr/>
      </p:nvGrpSpPr>
      <p:grpSpPr>
        <a:xfrm>
          <a:off x="0" y="0"/>
          <a:ext cx="0" cy="0"/>
          <a:chOff x="0" y="0"/>
          <a:chExt cx="0" cy="0"/>
        </a:xfrm>
      </p:grpSpPr>
      <p:sp>
        <p:nvSpPr>
          <p:cNvPr id="17" name="Fußzeilenplatzhalter 16"/>
          <p:cNvSpPr>
            <a:spLocks noGrp="1"/>
          </p:cNvSpPr>
          <p:nvPr>
            <p:ph type="ftr" sz="quarter" idx="11"/>
          </p:nvPr>
        </p:nvSpPr>
        <p:spPr/>
        <p:txBody>
          <a:bodyPr/>
          <a:lstStyle/>
          <a:p>
            <a:r>
              <a:rPr lang="de-DE"/>
              <a:t>Einführung in Deep Learning</a:t>
            </a:r>
          </a:p>
        </p:txBody>
      </p:sp>
      <p:sp>
        <p:nvSpPr>
          <p:cNvPr id="18" name="Foliennummernplatzhalter 17"/>
          <p:cNvSpPr>
            <a:spLocks noGrp="1"/>
          </p:cNvSpPr>
          <p:nvPr>
            <p:ph type="sldNum" sz="quarter" idx="12"/>
          </p:nvPr>
        </p:nvSpPr>
        <p:spPr/>
        <p:txBody>
          <a:bodyPr/>
          <a:lstStyle/>
          <a:p>
            <a:r>
              <a:rPr lang="de-DE"/>
              <a:t>Seite </a:t>
            </a:r>
            <a:fld id="{C3263557-27B3-42AF-8161-8D05F4F8A622}" type="slidenum">
              <a:rPr smtClean="0"/>
              <a:pPr/>
              <a:t>‹Nr.›</a:t>
            </a:fld>
            <a:endParaRPr/>
          </a:p>
        </p:txBody>
      </p:sp>
      <p:sp>
        <p:nvSpPr>
          <p:cNvPr id="11" name="Textfeld 10"/>
          <p:cNvSpPr txBox="1"/>
          <p:nvPr userDrawn="1"/>
        </p:nvSpPr>
        <p:spPr>
          <a:xfrm>
            <a:off x="0" y="-864001"/>
            <a:ext cx="4464000" cy="823045"/>
          </a:xfrm>
          <a:prstGeom prst="rect">
            <a:avLst/>
          </a:prstGeom>
          <a:noFill/>
        </p:spPr>
        <p:txBody>
          <a:bodyPr wrap="square" lIns="0" tIns="0" rIns="0" bIns="0" rtlCol="0">
            <a:noAutofit/>
          </a:bodyPr>
          <a:lstStyle/>
          <a:p>
            <a:r>
              <a:rPr lang="de-DE" sz="1100" b="1">
                <a:latin typeface="Consolas" panose="020B0609020204030204" pitchFamily="49" charset="0"/>
                <a:cs typeface="Consolas" panose="020B0609020204030204" pitchFamily="49" charset="0"/>
              </a:rPr>
              <a:t>Layout:  </a:t>
            </a:r>
            <a:r>
              <a:rPr lang="de-DE" sz="1100" b="0">
                <a:latin typeface="Consolas" panose="020B0609020204030204" pitchFamily="49" charset="0"/>
                <a:cs typeface="Consolas" panose="020B0609020204030204" pitchFamily="49" charset="0"/>
              </a:rPr>
              <a:t>OC17 Titel, 1 Inhalt &amp; Vollflächengrafik</a:t>
            </a:r>
            <a:endParaRPr lang="de-DE" sz="1100">
              <a:latin typeface="Consolas" panose="020B0609020204030204" pitchFamily="49" charset="0"/>
              <a:cs typeface="Consolas" panose="020B0609020204030204" pitchFamily="49" charset="0"/>
            </a:endParaRPr>
          </a:p>
          <a:p>
            <a:r>
              <a:rPr lang="de-DE" sz="1100" b="1">
                <a:latin typeface="Consolas" panose="020B0609020204030204" pitchFamily="49" charset="0"/>
                <a:cs typeface="Consolas" panose="020B0609020204030204" pitchFamily="49" charset="0"/>
              </a:rPr>
              <a:t>Einsatz: </a:t>
            </a:r>
            <a:r>
              <a:rPr lang="de-DE" sz="1100" b="0">
                <a:latin typeface="Consolas" panose="020B0609020204030204" pitchFamily="49" charset="0"/>
                <a:cs typeface="Consolas" panose="020B0609020204030204" pitchFamily="49" charset="0"/>
              </a:rPr>
              <a:t>Spezialfolie</a:t>
            </a:r>
            <a:endParaRPr lang="de-DE" sz="1100" b="0" baseline="0">
              <a:latin typeface="Consolas" panose="020B0609020204030204" pitchFamily="49" charset="0"/>
              <a:cs typeface="Consolas" panose="020B0609020204030204" pitchFamily="49" charset="0"/>
            </a:endParaRPr>
          </a:p>
          <a:p>
            <a:r>
              <a:rPr lang="de-DE" sz="1100" b="1" baseline="0">
                <a:latin typeface="Consolas" panose="020B0609020204030204" pitchFamily="49" charset="0"/>
                <a:cs typeface="Consolas" panose="020B0609020204030204" pitchFamily="49" charset="0"/>
              </a:rPr>
              <a:t>Inhalt:  </a:t>
            </a:r>
            <a:r>
              <a:rPr lang="de-DE" sz="1100" b="0" baseline="0">
                <a:latin typeface="Consolas" panose="020B0609020204030204" pitchFamily="49" charset="0"/>
                <a:cs typeface="Consolas" panose="020B0609020204030204" pitchFamily="49" charset="0"/>
              </a:rPr>
              <a:t>1 Bild auf ges. Seite.</a:t>
            </a:r>
          </a:p>
          <a:p>
            <a:r>
              <a:rPr lang="de-DE" sz="1100" b="1" baseline="0">
                <a:latin typeface="Consolas" panose="020B0609020204030204" pitchFamily="49" charset="0"/>
                <a:cs typeface="Consolas" panose="020B0609020204030204" pitchFamily="49" charset="0"/>
              </a:rPr>
              <a:t>Tipps:   </a:t>
            </a:r>
            <a:r>
              <a:rPr lang="de-DE" sz="1100" b="0" baseline="0">
                <a:latin typeface="Consolas" panose="020B0609020204030204" pitchFamily="49" charset="0"/>
                <a:cs typeface="Consolas" panose="020B0609020204030204" pitchFamily="49" charset="0"/>
              </a:rPr>
              <a:t>Bitte nur passendes Bildmaterial, ggf. </a:t>
            </a:r>
            <a:br>
              <a:rPr lang="de-DE" sz="1100" b="0" baseline="0">
                <a:latin typeface="Consolas" panose="020B0609020204030204" pitchFamily="49" charset="0"/>
                <a:cs typeface="Consolas" panose="020B0609020204030204" pitchFamily="49" charset="0"/>
              </a:rPr>
            </a:br>
            <a:r>
              <a:rPr lang="de-DE" sz="1100" b="0" baseline="0">
                <a:latin typeface="Consolas" panose="020B0609020204030204" pitchFamily="49" charset="0"/>
                <a:cs typeface="Consolas" panose="020B0609020204030204" pitchFamily="49" charset="0"/>
              </a:rPr>
              <a:t>         Rücksprache mit </a:t>
            </a:r>
            <a:r>
              <a:rPr lang="de-DE" sz="1100" b="0" baseline="0" err="1">
                <a:latin typeface="Consolas" panose="020B0609020204030204" pitchFamily="49" charset="0"/>
                <a:cs typeface="Consolas" panose="020B0609020204030204" pitchFamily="49" charset="0"/>
              </a:rPr>
              <a:t>Mktg</a:t>
            </a:r>
            <a:r>
              <a:rPr lang="de-DE" sz="1100" b="0" baseline="0">
                <a:latin typeface="Consolas" panose="020B0609020204030204" pitchFamily="49" charset="0"/>
                <a:cs typeface="Consolas" panose="020B0609020204030204" pitchFamily="49" charset="0"/>
              </a:rPr>
              <a:t>.</a:t>
            </a:r>
            <a:endParaRPr lang="de-DE" sz="1100" b="0">
              <a:latin typeface="Consolas" panose="020B0609020204030204" pitchFamily="49" charset="0"/>
              <a:cs typeface="Consolas" panose="020B0609020204030204" pitchFamily="49" charset="0"/>
            </a:endParaRPr>
          </a:p>
        </p:txBody>
      </p:sp>
      <p:sp>
        <p:nvSpPr>
          <p:cNvPr id="12" name="Textplatzhalter 10"/>
          <p:cNvSpPr>
            <a:spLocks noGrp="1"/>
          </p:cNvSpPr>
          <p:nvPr>
            <p:ph type="body" sz="quarter" idx="14" hasCustomPrompt="1"/>
          </p:nvPr>
        </p:nvSpPr>
        <p:spPr>
          <a:xfrm>
            <a:off x="4679999" y="-864000"/>
            <a:ext cx="4464000" cy="648000"/>
          </a:xfrm>
        </p:spPr>
        <p:txBody>
          <a:bodyPr>
            <a:noAutofit/>
          </a:bodyPr>
          <a:lstStyle>
            <a:lvl1pPr marL="0" indent="0">
              <a:buFontTx/>
              <a:buNone/>
              <a:defRPr sz="1100">
                <a:solidFill>
                  <a:schemeClr val="accent2"/>
                </a:solidFill>
                <a:latin typeface="Consolas" panose="020B0609020204030204" pitchFamily="49" charset="0"/>
                <a:cs typeface="Consolas" panose="020B0609020204030204" pitchFamily="49" charset="0"/>
              </a:defRPr>
            </a:lvl1pPr>
            <a:lvl2pPr marL="216000" indent="0">
              <a:buFontTx/>
              <a:buNone/>
              <a:defRPr sz="1100">
                <a:solidFill>
                  <a:schemeClr val="accent2"/>
                </a:solidFill>
                <a:latin typeface="Consolas" panose="020B0609020204030204" pitchFamily="49" charset="0"/>
                <a:cs typeface="Consolas" panose="020B0609020204030204" pitchFamily="49" charset="0"/>
              </a:defRPr>
            </a:lvl2pPr>
            <a:lvl3pPr marL="432000" indent="0">
              <a:buFontTx/>
              <a:buNone/>
              <a:defRPr sz="1050">
                <a:solidFill>
                  <a:schemeClr val="accent2"/>
                </a:solidFill>
                <a:latin typeface="Consolas" panose="020B0609020204030204" pitchFamily="49" charset="0"/>
                <a:cs typeface="Consolas" panose="020B0609020204030204" pitchFamily="49" charset="0"/>
              </a:defRPr>
            </a:lvl3pPr>
            <a:lvl4pPr marL="612000" indent="0">
              <a:buFontTx/>
              <a:buNone/>
              <a:defRPr sz="1050">
                <a:solidFill>
                  <a:schemeClr val="accent2"/>
                </a:solidFill>
                <a:latin typeface="Consolas" panose="020B0609020204030204" pitchFamily="49" charset="0"/>
                <a:cs typeface="Consolas" panose="020B0609020204030204" pitchFamily="49" charset="0"/>
              </a:defRPr>
            </a:lvl4pPr>
            <a:lvl5pPr marL="792000" indent="0">
              <a:buFontTx/>
              <a:buNone/>
              <a:defRPr sz="1050">
                <a:solidFill>
                  <a:schemeClr val="accent2"/>
                </a:solidFill>
                <a:latin typeface="Consolas" panose="020B0609020204030204" pitchFamily="49" charset="0"/>
                <a:cs typeface="Consolas" panose="020B0609020204030204" pitchFamily="49" charset="0"/>
              </a:defRPr>
            </a:lvl5pPr>
          </a:lstStyle>
          <a:p>
            <a:pPr lvl="0"/>
            <a:r>
              <a:rPr lang="de-DE"/>
              <a:t>(Platzhalter für Regieanweisungen, durch Klicken bearbeiten)</a:t>
            </a:r>
          </a:p>
        </p:txBody>
      </p:sp>
      <p:sp>
        <p:nvSpPr>
          <p:cNvPr id="4" name="Bildplatzhalter 3"/>
          <p:cNvSpPr>
            <a:spLocks noGrp="1"/>
          </p:cNvSpPr>
          <p:nvPr>
            <p:ph type="pic" sz="quarter" idx="15" hasCustomPrompt="1"/>
          </p:nvPr>
        </p:nvSpPr>
        <p:spPr>
          <a:xfrm>
            <a:off x="4679998" y="0"/>
            <a:ext cx="4464001" cy="4914000"/>
          </a:xfrm>
        </p:spPr>
        <p:txBody>
          <a:bodyPr>
            <a:noAutofit/>
          </a:bodyPr>
          <a:lstStyle>
            <a:lvl1pPr marL="0" indent="0">
              <a:buFontTx/>
              <a:buNone/>
              <a:defRPr baseline="0"/>
            </a:lvl1pPr>
          </a:lstStyle>
          <a:p>
            <a:r>
              <a:rPr lang="de-DE"/>
              <a:t>Grafik, vollflächig; Durch Klicken Bearbeiten; </a:t>
            </a:r>
            <a:br>
              <a:rPr lang="de-DE"/>
            </a:br>
            <a:r>
              <a:rPr lang="de-DE"/>
              <a:t>Bitte ggf. einen Titel frei positionieren, Open Sans </a:t>
            </a:r>
            <a:r>
              <a:rPr lang="de-DE" err="1"/>
              <a:t>Semibold</a:t>
            </a:r>
            <a:r>
              <a:rPr lang="de-DE"/>
              <a:t>, &gt;=26 </a:t>
            </a:r>
            <a:r>
              <a:rPr lang="de-DE" err="1"/>
              <a:t>pt</a:t>
            </a:r>
            <a:r>
              <a:rPr lang="de-DE"/>
              <a:t>. Blau oder Weiß je nach Bildmaterial; innerhalb der Hilfslinien, d.h. min 6 mm Abstand zum Folienrand/Fußbereich</a:t>
            </a:r>
          </a:p>
        </p:txBody>
      </p:sp>
      <p:sp>
        <p:nvSpPr>
          <p:cNvPr id="7" name="Title Placeholder 1"/>
          <p:cNvSpPr>
            <a:spLocks noGrp="1"/>
          </p:cNvSpPr>
          <p:nvPr>
            <p:ph type="title" hasCustomPrompt="1"/>
          </p:nvPr>
        </p:nvSpPr>
        <p:spPr>
          <a:xfrm>
            <a:off x="215900" y="87474"/>
            <a:ext cx="4248150" cy="812554"/>
          </a:xfrm>
          <a:prstGeom prst="rect">
            <a:avLst/>
          </a:prstGeom>
        </p:spPr>
        <p:txBody>
          <a:bodyPr vert="horz" lIns="0" tIns="0" rIns="0" bIns="0" rtlCol="0" anchor="b" anchorCtr="0">
            <a:noAutofit/>
          </a:bodyPr>
          <a:lstStyle>
            <a:lvl1pPr>
              <a:tabLst>
                <a:tab pos="8702675" algn="r"/>
              </a:tabLst>
              <a:defRPr baseline="0"/>
            </a:lvl1pPr>
          </a:lstStyle>
          <a:p>
            <a:r>
              <a:rPr lang="de-DE"/>
              <a:t>(Folientitel, durch </a:t>
            </a:r>
            <a:r>
              <a:rPr lang="de-DE" err="1"/>
              <a:t>Klic</a:t>
            </a:r>
            <a:r>
              <a:rPr lang="de-DE"/>
              <a:t>. </a:t>
            </a:r>
            <a:r>
              <a:rPr lang="de-DE" err="1"/>
              <a:t>Be-arb</a:t>
            </a:r>
            <a:r>
              <a:rPr lang="de-DE"/>
              <a:t>., nur in </a:t>
            </a:r>
            <a:r>
              <a:rPr lang="de-DE" err="1"/>
              <a:t>Ausn</a:t>
            </a:r>
            <a:r>
              <a:rPr lang="de-DE"/>
              <a:t>. 2zeilig!)</a:t>
            </a:r>
            <a:endParaRPr lang="en-US"/>
          </a:p>
        </p:txBody>
      </p:sp>
      <p:sp>
        <p:nvSpPr>
          <p:cNvPr id="8" name="Inhaltsplatzhalter 2"/>
          <p:cNvSpPr>
            <a:spLocks noGrp="1"/>
          </p:cNvSpPr>
          <p:nvPr>
            <p:ph sz="quarter" idx="13" hasCustomPrompt="1"/>
          </p:nvPr>
        </p:nvSpPr>
        <p:spPr>
          <a:xfrm>
            <a:off x="215900" y="1080000"/>
            <a:ext cx="4248088" cy="3708000"/>
          </a:xfrm>
        </p:spPr>
        <p:txBody>
          <a:bodyPr>
            <a:noAutofit/>
          </a:bodyPr>
          <a:lstStyle>
            <a:lvl1pPr>
              <a:defRPr baseline="0"/>
            </a:lvl1pPr>
          </a:lstStyle>
          <a:p>
            <a:pPr lvl="0"/>
            <a:r>
              <a:rPr lang="de-DE"/>
              <a:t>(Aufzählungstext, durch Klicken bearbeiten)</a:t>
            </a:r>
          </a:p>
          <a:p>
            <a:pPr lvl="1"/>
            <a:r>
              <a:rPr lang="de-DE"/>
              <a:t>Zweite Ebene</a:t>
            </a:r>
          </a:p>
          <a:p>
            <a:pPr lvl="2"/>
            <a:r>
              <a:rPr lang="de-DE"/>
              <a:t>Dritte Ebene</a:t>
            </a:r>
          </a:p>
          <a:p>
            <a:pPr lvl="3"/>
            <a:r>
              <a:rPr lang="de-DE"/>
              <a:t>Vierte Ebene</a:t>
            </a:r>
          </a:p>
          <a:p>
            <a:pPr lvl="4"/>
            <a:r>
              <a:rPr lang="de-DE"/>
              <a:t>Fünfte Ebene</a:t>
            </a:r>
          </a:p>
        </p:txBody>
      </p:sp>
      <p:cxnSp>
        <p:nvCxnSpPr>
          <p:cNvPr id="9" name="Gerader Verbinder 8"/>
          <p:cNvCxnSpPr/>
          <p:nvPr userDrawn="1"/>
        </p:nvCxnSpPr>
        <p:spPr>
          <a:xfrm>
            <a:off x="-324544" y="951570"/>
            <a:ext cx="5404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userDrawn="1"/>
        </p:nvCxnSpPr>
        <p:spPr>
          <a:xfrm>
            <a:off x="-484" y="951570"/>
            <a:ext cx="216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09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02743 3.45679E-6 L 0.05903 3.45679E-6 " pathEditMode="relative" rAng="0" ptsTypes="AA">
                                      <p:cBhvr>
                                        <p:cTn id="6" dur="1000" fill="hold"/>
                                        <p:tgtEl>
                                          <p:spTgt spid="9"/>
                                        </p:tgtEl>
                                        <p:attrNameLst>
                                          <p:attrName>ppt_x</p:attrName>
                                          <p:attrName>ppt_y</p:attrName>
                                        </p:attrNameLst>
                                      </p:cBhvr>
                                      <p:rCtr x="432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orient="horz" pos="146" userDrawn="1">
          <p15:clr>
            <a:srgbClr val="FBAE40"/>
          </p15:clr>
        </p15:guide>
        <p15:guide id="2" orient="horz" pos="2935" userDrawn="1">
          <p15:clr>
            <a:srgbClr val="FBAE40"/>
          </p15:clr>
        </p15:guide>
        <p15:guide id="3" pos="2948" userDrawn="1">
          <p15:clr>
            <a:srgbClr val="FBAE40"/>
          </p15:clr>
        </p15:guide>
        <p15:guide id="4" pos="281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C17 Agenda">
    <p:bg>
      <p:bgPr>
        <a:solidFill>
          <a:schemeClr val="bg1"/>
        </a:solidFill>
        <a:effectLst/>
      </p:bgPr>
    </p:bg>
    <p:spTree>
      <p:nvGrpSpPr>
        <p:cNvPr id="1" name=""/>
        <p:cNvGrpSpPr/>
        <p:nvPr/>
      </p:nvGrpSpPr>
      <p:grpSpPr>
        <a:xfrm>
          <a:off x="0" y="0"/>
          <a:ext cx="0" cy="0"/>
          <a:chOff x="0" y="0"/>
          <a:chExt cx="0" cy="0"/>
        </a:xfrm>
      </p:grpSpPr>
      <p:pic>
        <p:nvPicPr>
          <p:cNvPr id="26" name="Grafik 25"/>
          <p:cNvPicPr>
            <a:picLocks noChangeAspect="1"/>
          </p:cNvPicPr>
          <p:nvPr userDrawn="1"/>
        </p:nvPicPr>
        <p:blipFill rotWithShape="1">
          <a:blip r:embed="rId2" cstate="screen">
            <a:extLst>
              <a:ext uri="{28A0092B-C50C-407E-A947-70E740481C1C}">
                <a14:useLocalDpi xmlns:a14="http://schemas.microsoft.com/office/drawing/2010/main"/>
              </a:ext>
            </a:extLst>
          </a:blip>
          <a:srcRect r="-11373" b="6530"/>
          <a:stretch/>
        </p:blipFill>
        <p:spPr>
          <a:xfrm>
            <a:off x="6119813" y="-61415"/>
            <a:ext cx="3530721" cy="4975059"/>
          </a:xfrm>
          <a:prstGeom prst="rect">
            <a:avLst/>
          </a:prstGeom>
        </p:spPr>
      </p:pic>
      <p:sp>
        <p:nvSpPr>
          <p:cNvPr id="25" name="Title Placeholder 1"/>
          <p:cNvSpPr>
            <a:spLocks noGrp="1"/>
          </p:cNvSpPr>
          <p:nvPr>
            <p:ph type="title" hasCustomPrompt="1"/>
          </p:nvPr>
        </p:nvSpPr>
        <p:spPr>
          <a:xfrm>
            <a:off x="215899" y="87474"/>
            <a:ext cx="5688014" cy="812554"/>
          </a:xfrm>
          <a:prstGeom prst="rect">
            <a:avLst/>
          </a:prstGeom>
        </p:spPr>
        <p:txBody>
          <a:bodyPr vert="horz" lIns="0" tIns="0" rIns="0" bIns="0" rtlCol="0" anchor="b" anchorCtr="0">
            <a:noAutofit/>
          </a:bodyPr>
          <a:lstStyle>
            <a:lvl1pPr>
              <a:defRPr baseline="0"/>
            </a:lvl1pPr>
          </a:lstStyle>
          <a:p>
            <a:r>
              <a:rPr lang="de-DE"/>
              <a:t>(Inhalt – durch Klicken bearbeiten)</a:t>
            </a:r>
            <a:endParaRPr lang="en-US"/>
          </a:p>
        </p:txBody>
      </p:sp>
      <p:sp>
        <p:nvSpPr>
          <p:cNvPr id="30" name="Foliennummernplatzhalter 17"/>
          <p:cNvSpPr txBox="1">
            <a:spLocks/>
          </p:cNvSpPr>
          <p:nvPr userDrawn="1"/>
        </p:nvSpPr>
        <p:spPr>
          <a:xfrm>
            <a:off x="7956376" y="4914000"/>
            <a:ext cx="972108" cy="234000"/>
          </a:xfrm>
          <a:prstGeom prst="rect">
            <a:avLst/>
          </a:prstGeom>
        </p:spPr>
        <p:txBody>
          <a:bodyPr lIns="0" tIns="0" rIns="0" bIns="0" anchor="ctr" anchorCtr="0"/>
          <a:lstStyle>
            <a:defPPr>
              <a:defRPr lang="de-DE"/>
            </a:defPPr>
            <a:lvl1pPr marL="0" algn="r" defTabSz="685800" rtl="0" eaLnBrk="1" latinLnBrk="0" hangingPunct="1">
              <a:defRPr lang="de-DE" sz="900" kern="1200" smtClean="0">
                <a:solidFill>
                  <a:schemeClr val="bg2"/>
                </a:solidFill>
                <a:latin typeface="+mj-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de-DE" sz="800"/>
              <a:t>Seite </a:t>
            </a:r>
            <a:fld id="{C3263557-27B3-42AF-8161-8D05F4F8A622}" type="slidenum">
              <a:rPr sz="800" smtClean="0"/>
              <a:pPr/>
              <a:t>‹Nr.›</a:t>
            </a:fld>
            <a:endParaRPr sz="800"/>
          </a:p>
        </p:txBody>
      </p:sp>
      <p:sp>
        <p:nvSpPr>
          <p:cNvPr id="37" name="Textplatzhalter 36"/>
          <p:cNvSpPr>
            <a:spLocks noGrp="1"/>
          </p:cNvSpPr>
          <p:nvPr>
            <p:ph type="body" sz="quarter" idx="16" hasCustomPrompt="1"/>
          </p:nvPr>
        </p:nvSpPr>
        <p:spPr>
          <a:xfrm>
            <a:off x="215900" y="1203075"/>
            <a:ext cx="540000" cy="540000"/>
          </a:xfrm>
          <a:solidFill>
            <a:schemeClr val="accent1"/>
          </a:solidFill>
        </p:spPr>
        <p:txBody>
          <a:bodyPr anchor="ctr" anchorCtr="0">
            <a:noAutofit/>
          </a:bodyPr>
          <a:lstStyle>
            <a:lvl1pPr marL="0" indent="0" algn="ctr">
              <a:buNone/>
              <a:defRPr sz="3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de-DE"/>
              <a:t>X</a:t>
            </a:r>
          </a:p>
        </p:txBody>
      </p:sp>
      <p:sp>
        <p:nvSpPr>
          <p:cNvPr id="15" name="Textplatzhalter 36"/>
          <p:cNvSpPr>
            <a:spLocks noGrp="1"/>
          </p:cNvSpPr>
          <p:nvPr>
            <p:ph type="body" sz="quarter" idx="17" hasCustomPrompt="1"/>
          </p:nvPr>
        </p:nvSpPr>
        <p:spPr>
          <a:xfrm>
            <a:off x="215516" y="1887075"/>
            <a:ext cx="540000" cy="540000"/>
          </a:xfrm>
          <a:solidFill>
            <a:schemeClr val="accent1"/>
          </a:solidFill>
        </p:spPr>
        <p:txBody>
          <a:bodyPr anchor="ctr" anchorCtr="0">
            <a:noAutofit/>
          </a:bodyPr>
          <a:lstStyle>
            <a:lvl1pPr marL="0" indent="0" algn="ctr">
              <a:buNone/>
              <a:defRPr sz="3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de-DE"/>
              <a:t>X</a:t>
            </a:r>
          </a:p>
        </p:txBody>
      </p:sp>
      <p:sp>
        <p:nvSpPr>
          <p:cNvPr id="18" name="Textplatzhalter 36"/>
          <p:cNvSpPr>
            <a:spLocks noGrp="1"/>
          </p:cNvSpPr>
          <p:nvPr>
            <p:ph type="body" sz="quarter" idx="18" hasCustomPrompt="1"/>
          </p:nvPr>
        </p:nvSpPr>
        <p:spPr>
          <a:xfrm>
            <a:off x="215516" y="2571075"/>
            <a:ext cx="540000" cy="540000"/>
          </a:xfrm>
          <a:solidFill>
            <a:schemeClr val="accent1"/>
          </a:solidFill>
        </p:spPr>
        <p:txBody>
          <a:bodyPr anchor="ctr" anchorCtr="0">
            <a:noAutofit/>
          </a:bodyPr>
          <a:lstStyle>
            <a:lvl1pPr marL="0" indent="0" algn="ctr">
              <a:buNone/>
              <a:defRPr sz="3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de-DE"/>
              <a:t>X</a:t>
            </a:r>
          </a:p>
        </p:txBody>
      </p:sp>
      <p:sp>
        <p:nvSpPr>
          <p:cNvPr id="19" name="Textplatzhalter 36"/>
          <p:cNvSpPr>
            <a:spLocks noGrp="1"/>
          </p:cNvSpPr>
          <p:nvPr>
            <p:ph type="body" sz="quarter" idx="19" hasCustomPrompt="1"/>
          </p:nvPr>
        </p:nvSpPr>
        <p:spPr>
          <a:xfrm>
            <a:off x="215516" y="3255075"/>
            <a:ext cx="540000" cy="540000"/>
          </a:xfrm>
          <a:solidFill>
            <a:schemeClr val="accent1"/>
          </a:solidFill>
        </p:spPr>
        <p:txBody>
          <a:bodyPr anchor="ctr" anchorCtr="0">
            <a:noAutofit/>
          </a:bodyPr>
          <a:lstStyle>
            <a:lvl1pPr marL="0" indent="0" algn="ctr">
              <a:buNone/>
              <a:defRPr sz="3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de-DE"/>
              <a:t>X</a:t>
            </a:r>
          </a:p>
        </p:txBody>
      </p:sp>
      <p:sp>
        <p:nvSpPr>
          <p:cNvPr id="20" name="Textplatzhalter 36"/>
          <p:cNvSpPr>
            <a:spLocks noGrp="1"/>
          </p:cNvSpPr>
          <p:nvPr>
            <p:ph type="body" sz="quarter" idx="20" hasCustomPrompt="1"/>
          </p:nvPr>
        </p:nvSpPr>
        <p:spPr>
          <a:xfrm>
            <a:off x="215516" y="3939075"/>
            <a:ext cx="540000" cy="540000"/>
          </a:xfrm>
          <a:solidFill>
            <a:schemeClr val="accent1"/>
          </a:solidFill>
        </p:spPr>
        <p:txBody>
          <a:bodyPr anchor="ctr" anchorCtr="0">
            <a:noAutofit/>
          </a:bodyPr>
          <a:lstStyle>
            <a:lvl1pPr marL="0" indent="0" algn="ctr">
              <a:buNone/>
              <a:defRPr sz="3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de-DE"/>
              <a:t>X</a:t>
            </a:r>
          </a:p>
        </p:txBody>
      </p:sp>
      <p:sp>
        <p:nvSpPr>
          <p:cNvPr id="3" name="Textplatzhalter 2"/>
          <p:cNvSpPr>
            <a:spLocks noGrp="1"/>
          </p:cNvSpPr>
          <p:nvPr>
            <p:ph type="body" sz="quarter" idx="21" hasCustomPrompt="1"/>
          </p:nvPr>
        </p:nvSpPr>
        <p:spPr>
          <a:xfrm>
            <a:off x="935037" y="1203075"/>
            <a:ext cx="4968884" cy="540000"/>
          </a:xfrm>
        </p:spPr>
        <p:txBody>
          <a:bodyPr anchor="ctr" anchorCtr="0">
            <a:noAutofit/>
          </a:bodyPr>
          <a:lstStyle>
            <a:lvl1pPr marL="0" indent="0">
              <a:buNone/>
              <a:defRPr baseline="0"/>
            </a:lvl1pPr>
          </a:lstStyle>
          <a:p>
            <a:pPr lvl="0"/>
            <a:r>
              <a:rPr lang="de-DE" err="1"/>
              <a:t>Kapitelbezeichung</a:t>
            </a:r>
            <a:r>
              <a:rPr lang="de-DE"/>
              <a:t> – durch Klicken </a:t>
            </a:r>
            <a:r>
              <a:rPr lang="de-DE" err="1"/>
              <a:t>bearbe</a:t>
            </a:r>
            <a:r>
              <a:rPr lang="de-DE"/>
              <a:t>.</a:t>
            </a:r>
          </a:p>
        </p:txBody>
      </p:sp>
      <p:sp>
        <p:nvSpPr>
          <p:cNvPr id="21" name="Textplatzhalter 2"/>
          <p:cNvSpPr>
            <a:spLocks noGrp="1"/>
          </p:cNvSpPr>
          <p:nvPr>
            <p:ph type="body" sz="quarter" idx="22" hasCustomPrompt="1"/>
          </p:nvPr>
        </p:nvSpPr>
        <p:spPr>
          <a:xfrm>
            <a:off x="935999" y="1887075"/>
            <a:ext cx="4967915" cy="540000"/>
          </a:xfrm>
        </p:spPr>
        <p:txBody>
          <a:bodyPr anchor="ctr" anchorCtr="0">
            <a:noAutofit/>
          </a:bodyPr>
          <a:lstStyle>
            <a:lvl1pPr marL="0" indent="0">
              <a:buNone/>
              <a:defRPr baseline="0"/>
            </a:lvl1pPr>
          </a:lstStyle>
          <a:p>
            <a:pPr lvl="0"/>
            <a:r>
              <a:rPr lang="de-DE" err="1"/>
              <a:t>Kapitelbezeichung</a:t>
            </a:r>
            <a:r>
              <a:rPr lang="de-DE"/>
              <a:t> – durch Klicken </a:t>
            </a:r>
            <a:r>
              <a:rPr lang="de-DE" err="1"/>
              <a:t>bearbe</a:t>
            </a:r>
            <a:r>
              <a:rPr lang="de-DE"/>
              <a:t>.</a:t>
            </a:r>
          </a:p>
        </p:txBody>
      </p:sp>
      <p:sp>
        <p:nvSpPr>
          <p:cNvPr id="22" name="Textplatzhalter 2"/>
          <p:cNvSpPr>
            <a:spLocks noGrp="1"/>
          </p:cNvSpPr>
          <p:nvPr>
            <p:ph type="body" sz="quarter" idx="23" hasCustomPrompt="1"/>
          </p:nvPr>
        </p:nvSpPr>
        <p:spPr>
          <a:xfrm>
            <a:off x="952977" y="2571075"/>
            <a:ext cx="4950810" cy="540000"/>
          </a:xfrm>
        </p:spPr>
        <p:txBody>
          <a:bodyPr anchor="ctr" anchorCtr="0">
            <a:noAutofit/>
          </a:bodyPr>
          <a:lstStyle>
            <a:lvl1pPr marL="0" indent="0">
              <a:buNone/>
              <a:defRPr baseline="0"/>
            </a:lvl1pPr>
          </a:lstStyle>
          <a:p>
            <a:pPr lvl="0"/>
            <a:r>
              <a:rPr lang="de-DE" err="1"/>
              <a:t>Kapitelbezeichung</a:t>
            </a:r>
            <a:r>
              <a:rPr lang="de-DE"/>
              <a:t> – durch Klicken </a:t>
            </a:r>
            <a:r>
              <a:rPr lang="de-DE" err="1"/>
              <a:t>bearbe</a:t>
            </a:r>
            <a:r>
              <a:rPr lang="de-DE"/>
              <a:t>.</a:t>
            </a:r>
          </a:p>
        </p:txBody>
      </p:sp>
      <p:sp>
        <p:nvSpPr>
          <p:cNvPr id="23" name="Textplatzhalter 2"/>
          <p:cNvSpPr>
            <a:spLocks noGrp="1"/>
          </p:cNvSpPr>
          <p:nvPr>
            <p:ph type="body" sz="quarter" idx="24" hasCustomPrompt="1"/>
          </p:nvPr>
        </p:nvSpPr>
        <p:spPr>
          <a:xfrm>
            <a:off x="935999" y="3255075"/>
            <a:ext cx="4967915" cy="540000"/>
          </a:xfrm>
        </p:spPr>
        <p:txBody>
          <a:bodyPr anchor="ctr" anchorCtr="0">
            <a:noAutofit/>
          </a:bodyPr>
          <a:lstStyle>
            <a:lvl1pPr marL="0" indent="0">
              <a:buNone/>
              <a:defRPr baseline="0"/>
            </a:lvl1pPr>
          </a:lstStyle>
          <a:p>
            <a:pPr lvl="0"/>
            <a:r>
              <a:rPr lang="de-DE" err="1"/>
              <a:t>Kapitelbezeichung</a:t>
            </a:r>
            <a:r>
              <a:rPr lang="de-DE"/>
              <a:t> – durch Klicken </a:t>
            </a:r>
            <a:r>
              <a:rPr lang="de-DE" err="1"/>
              <a:t>bearbe</a:t>
            </a:r>
            <a:r>
              <a:rPr lang="de-DE"/>
              <a:t>.</a:t>
            </a:r>
          </a:p>
        </p:txBody>
      </p:sp>
      <p:sp>
        <p:nvSpPr>
          <p:cNvPr id="24" name="Textplatzhalter 2"/>
          <p:cNvSpPr>
            <a:spLocks noGrp="1"/>
          </p:cNvSpPr>
          <p:nvPr>
            <p:ph type="body" sz="quarter" idx="25" hasCustomPrompt="1"/>
          </p:nvPr>
        </p:nvSpPr>
        <p:spPr>
          <a:xfrm>
            <a:off x="935999" y="3939075"/>
            <a:ext cx="4967914" cy="540000"/>
          </a:xfrm>
        </p:spPr>
        <p:txBody>
          <a:bodyPr anchor="ctr" anchorCtr="0">
            <a:noAutofit/>
          </a:bodyPr>
          <a:lstStyle>
            <a:lvl1pPr marL="0" indent="0">
              <a:buNone/>
              <a:defRPr baseline="0"/>
            </a:lvl1pPr>
          </a:lstStyle>
          <a:p>
            <a:pPr lvl="0"/>
            <a:r>
              <a:rPr lang="de-DE" err="1"/>
              <a:t>Kapitelbezeichung</a:t>
            </a:r>
            <a:r>
              <a:rPr lang="de-DE"/>
              <a:t> – durch Klicken </a:t>
            </a:r>
            <a:r>
              <a:rPr lang="de-DE" err="1"/>
              <a:t>bearbe</a:t>
            </a:r>
            <a:r>
              <a:rPr lang="de-DE"/>
              <a:t>.</a:t>
            </a:r>
          </a:p>
        </p:txBody>
      </p:sp>
      <p:cxnSp>
        <p:nvCxnSpPr>
          <p:cNvPr id="29" name="Gerader Verbinder 28"/>
          <p:cNvCxnSpPr/>
          <p:nvPr userDrawn="1"/>
        </p:nvCxnSpPr>
        <p:spPr>
          <a:xfrm>
            <a:off x="-324544" y="951570"/>
            <a:ext cx="5404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Gerader Verbinder 30"/>
          <p:cNvCxnSpPr/>
          <p:nvPr userDrawn="1"/>
        </p:nvCxnSpPr>
        <p:spPr>
          <a:xfrm>
            <a:off x="-484" y="951570"/>
            <a:ext cx="216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Textfeld 31"/>
          <p:cNvSpPr txBox="1"/>
          <p:nvPr userDrawn="1"/>
        </p:nvSpPr>
        <p:spPr>
          <a:xfrm>
            <a:off x="0" y="-864001"/>
            <a:ext cx="4464000" cy="802585"/>
          </a:xfrm>
          <a:prstGeom prst="rect">
            <a:avLst/>
          </a:prstGeom>
          <a:noFill/>
        </p:spPr>
        <p:txBody>
          <a:bodyPr wrap="square" lIns="0" tIns="0" rIns="0" bIns="0" rtlCol="0">
            <a:noAutofit/>
          </a:bodyPr>
          <a:lstStyle/>
          <a:p>
            <a:r>
              <a:rPr lang="de-DE" sz="1100" b="1">
                <a:latin typeface="Consolas" panose="020B0609020204030204" pitchFamily="49" charset="0"/>
                <a:cs typeface="Consolas" panose="020B0609020204030204" pitchFamily="49" charset="0"/>
              </a:rPr>
              <a:t>Layout:  </a:t>
            </a:r>
            <a:r>
              <a:rPr lang="de-DE" sz="1100">
                <a:latin typeface="Consolas" panose="020B0609020204030204" pitchFamily="49" charset="0"/>
                <a:cs typeface="Consolas" panose="020B0609020204030204" pitchFamily="49" charset="0"/>
              </a:rPr>
              <a:t>Agenda</a:t>
            </a:r>
          </a:p>
          <a:p>
            <a:r>
              <a:rPr lang="de-DE" sz="1100" b="1">
                <a:latin typeface="Consolas" panose="020B0609020204030204" pitchFamily="49" charset="0"/>
                <a:cs typeface="Consolas" panose="020B0609020204030204" pitchFamily="49" charset="0"/>
              </a:rPr>
              <a:t>Einsatz: </a:t>
            </a:r>
            <a:r>
              <a:rPr lang="de-DE" sz="1100" b="0">
                <a:latin typeface="Consolas" panose="020B0609020204030204" pitchFamily="49" charset="0"/>
                <a:cs typeface="Consolas" panose="020B0609020204030204" pitchFamily="49" charset="0"/>
              </a:rPr>
              <a:t>Für Inhaltsangaben bei weniger als 5 Teilen</a:t>
            </a:r>
            <a:endParaRPr lang="de-DE" sz="1100" b="0" baseline="0">
              <a:latin typeface="Consolas" panose="020B0609020204030204" pitchFamily="49" charset="0"/>
              <a:cs typeface="Consolas" panose="020B0609020204030204" pitchFamily="49" charset="0"/>
            </a:endParaRPr>
          </a:p>
          <a:p>
            <a:r>
              <a:rPr lang="de-DE" sz="1100" b="1" baseline="0">
                <a:latin typeface="Consolas" panose="020B0609020204030204" pitchFamily="49" charset="0"/>
                <a:cs typeface="Consolas" panose="020B0609020204030204" pitchFamily="49" charset="0"/>
              </a:rPr>
              <a:t>Inhalt:  </a:t>
            </a:r>
            <a:r>
              <a:rPr lang="de-DE" sz="1100" b="0" baseline="0">
                <a:latin typeface="Consolas" panose="020B0609020204030204" pitchFamily="49" charset="0"/>
                <a:cs typeface="Consolas" panose="020B0609020204030204" pitchFamily="49" charset="0"/>
              </a:rPr>
              <a:t>Überschrift (bspw. Inhalt, Agenda, ...)</a:t>
            </a:r>
          </a:p>
          <a:p>
            <a:r>
              <a:rPr lang="de-DE" sz="1100" b="1" baseline="0">
                <a:latin typeface="Consolas" panose="020B0609020204030204" pitchFamily="49" charset="0"/>
                <a:cs typeface="Consolas" panose="020B0609020204030204" pitchFamily="49" charset="0"/>
              </a:rPr>
              <a:t>Tipps:</a:t>
            </a:r>
            <a:r>
              <a:rPr lang="de-DE" sz="1100" b="0" baseline="0">
                <a:latin typeface="Consolas" panose="020B0609020204030204" pitchFamily="49" charset="0"/>
                <a:cs typeface="Consolas" panose="020B0609020204030204" pitchFamily="49" charset="0"/>
              </a:rPr>
              <a:t>   Alternatives Layout „Agenda &gt; 5 Teile“</a:t>
            </a:r>
            <a:br>
              <a:rPr lang="de-DE" sz="1100" b="0" baseline="0">
                <a:latin typeface="Consolas" panose="020B0609020204030204" pitchFamily="49" charset="0"/>
                <a:cs typeface="Consolas" panose="020B0609020204030204" pitchFamily="49" charset="0"/>
              </a:rPr>
            </a:br>
            <a:r>
              <a:rPr lang="de-DE" sz="1100" b="0" baseline="0">
                <a:latin typeface="Consolas" panose="020B0609020204030204" pitchFamily="49" charset="0"/>
                <a:cs typeface="Consolas" panose="020B0609020204030204" pitchFamily="49" charset="0"/>
              </a:rPr>
              <a:t>         überzählige blaue Zahlenboxen löschen!</a:t>
            </a:r>
            <a:endParaRPr lang="de-DE" sz="1100" b="0">
              <a:latin typeface="Consolas" panose="020B0609020204030204" pitchFamily="49" charset="0"/>
              <a:cs typeface="Consolas" panose="020B0609020204030204" pitchFamily="49" charset="0"/>
            </a:endParaRPr>
          </a:p>
        </p:txBody>
      </p:sp>
      <p:sp>
        <p:nvSpPr>
          <p:cNvPr id="33" name="Textplatzhalter 10"/>
          <p:cNvSpPr>
            <a:spLocks noGrp="1"/>
          </p:cNvSpPr>
          <p:nvPr>
            <p:ph type="body" sz="quarter" idx="13" hasCustomPrompt="1"/>
          </p:nvPr>
        </p:nvSpPr>
        <p:spPr>
          <a:xfrm>
            <a:off x="4679999" y="-864000"/>
            <a:ext cx="4464000" cy="648000"/>
          </a:xfrm>
        </p:spPr>
        <p:txBody>
          <a:bodyPr>
            <a:noAutofit/>
          </a:bodyPr>
          <a:lstStyle>
            <a:lvl1pPr marL="0" indent="0">
              <a:buFontTx/>
              <a:buNone/>
              <a:defRPr sz="1100">
                <a:solidFill>
                  <a:schemeClr val="accent2"/>
                </a:solidFill>
                <a:latin typeface="Consolas" panose="020B0609020204030204" pitchFamily="49" charset="0"/>
                <a:cs typeface="Consolas" panose="020B0609020204030204" pitchFamily="49" charset="0"/>
              </a:defRPr>
            </a:lvl1pPr>
            <a:lvl2pPr marL="216000" indent="0">
              <a:buFontTx/>
              <a:buNone/>
              <a:defRPr sz="1100">
                <a:solidFill>
                  <a:schemeClr val="accent2"/>
                </a:solidFill>
                <a:latin typeface="Consolas" panose="020B0609020204030204" pitchFamily="49" charset="0"/>
                <a:cs typeface="Consolas" panose="020B0609020204030204" pitchFamily="49" charset="0"/>
              </a:defRPr>
            </a:lvl2pPr>
            <a:lvl3pPr marL="432000" indent="0">
              <a:buFontTx/>
              <a:buNone/>
              <a:defRPr sz="1050">
                <a:solidFill>
                  <a:schemeClr val="accent2"/>
                </a:solidFill>
                <a:latin typeface="Consolas" panose="020B0609020204030204" pitchFamily="49" charset="0"/>
                <a:cs typeface="Consolas" panose="020B0609020204030204" pitchFamily="49" charset="0"/>
              </a:defRPr>
            </a:lvl3pPr>
            <a:lvl4pPr marL="612000" indent="0">
              <a:buFontTx/>
              <a:buNone/>
              <a:defRPr sz="1050">
                <a:solidFill>
                  <a:schemeClr val="accent2"/>
                </a:solidFill>
                <a:latin typeface="Consolas" panose="020B0609020204030204" pitchFamily="49" charset="0"/>
                <a:cs typeface="Consolas" panose="020B0609020204030204" pitchFamily="49" charset="0"/>
              </a:defRPr>
            </a:lvl4pPr>
            <a:lvl5pPr marL="792000" indent="0">
              <a:buFontTx/>
              <a:buNone/>
              <a:defRPr sz="1050">
                <a:solidFill>
                  <a:schemeClr val="accent2"/>
                </a:solidFill>
                <a:latin typeface="Consolas" panose="020B0609020204030204" pitchFamily="49" charset="0"/>
                <a:cs typeface="Consolas" panose="020B0609020204030204" pitchFamily="49" charset="0"/>
              </a:defRPr>
            </a:lvl5pPr>
          </a:lstStyle>
          <a:p>
            <a:pPr lvl="0"/>
            <a:r>
              <a:rPr lang="de-DE"/>
              <a:t>(Platzhalter für Regieanweisungen, durch Klicken bearbeiten)</a:t>
            </a:r>
          </a:p>
        </p:txBody>
      </p:sp>
      <p:sp>
        <p:nvSpPr>
          <p:cNvPr id="13" name="Fußzeilenplatzhalter 12"/>
          <p:cNvSpPr>
            <a:spLocks noGrp="1"/>
          </p:cNvSpPr>
          <p:nvPr>
            <p:ph type="ftr" sz="quarter" idx="10"/>
          </p:nvPr>
        </p:nvSpPr>
        <p:spPr/>
        <p:txBody>
          <a:bodyPr/>
          <a:lstStyle>
            <a:lvl1pPr>
              <a:defRPr/>
            </a:lvl1pPr>
          </a:lstStyle>
          <a:p>
            <a:r>
              <a:rPr lang="de-DE"/>
              <a:t>Einführung in Deep Learning</a:t>
            </a:r>
          </a:p>
        </p:txBody>
      </p:sp>
      <p:sp>
        <p:nvSpPr>
          <p:cNvPr id="27" name="Rechteck 26"/>
          <p:cNvSpPr/>
          <p:nvPr userDrawn="1"/>
        </p:nvSpPr>
        <p:spPr>
          <a:xfrm rot="16200000">
            <a:off x="-3164214" y="2279417"/>
            <a:ext cx="5161169" cy="576000"/>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de-DE" sz="1800">
                <a:solidFill>
                  <a:schemeClr val="bg1"/>
                </a:solidFill>
              </a:rPr>
              <a:t>Spezialfolie</a:t>
            </a:r>
          </a:p>
        </p:txBody>
      </p:sp>
      <p:sp>
        <p:nvSpPr>
          <p:cNvPr id="28" name="Rechteck 27"/>
          <p:cNvSpPr/>
          <p:nvPr userDrawn="1"/>
        </p:nvSpPr>
        <p:spPr>
          <a:xfrm>
            <a:off x="0" y="4914000"/>
            <a:ext cx="9143999" cy="180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de-DE" sz="900"/>
          </a:p>
        </p:txBody>
      </p:sp>
    </p:spTree>
    <p:extLst>
      <p:ext uri="{BB962C8B-B14F-4D97-AF65-F5344CB8AC3E}">
        <p14:creationId xmlns:p14="http://schemas.microsoft.com/office/powerpoint/2010/main" val="1469733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02743 3.45679E-6 L 0.05903 3.45679E-6 " pathEditMode="relative" rAng="0" ptsTypes="AA">
                                      <p:cBhvr>
                                        <p:cTn id="6" dur="1000" fill="hold"/>
                                        <p:tgtEl>
                                          <p:spTgt spid="29"/>
                                        </p:tgtEl>
                                        <p:attrNameLst>
                                          <p:attrName>ppt_x</p:attrName>
                                          <p:attrName>ppt_y</p:attrName>
                                        </p:attrNameLst>
                                      </p:cBhvr>
                                      <p:rCtr x="432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2" pos="476">
          <p15:clr>
            <a:srgbClr val="FBAE40"/>
          </p15:clr>
        </p15:guide>
        <p15:guide id="4" pos="589">
          <p15:clr>
            <a:srgbClr val="FBAE40"/>
          </p15:clr>
        </p15:guide>
        <p15:guide id="6" orient="horz" pos="146">
          <p15:clr>
            <a:srgbClr val="FBAE40"/>
          </p15:clr>
        </p15:guide>
        <p15:guide id="7" orient="horz" pos="1098">
          <p15:clr>
            <a:srgbClr val="FBAE40"/>
          </p15:clr>
        </p15:guide>
        <p15:guide id="8" orient="horz" pos="1529">
          <p15:clr>
            <a:srgbClr val="FBAE40"/>
          </p15:clr>
        </p15:guide>
        <p15:guide id="9" orient="horz" pos="1960">
          <p15:clr>
            <a:srgbClr val="FBAE40"/>
          </p15:clr>
        </p15:guide>
        <p15:guide id="10" orient="horz" pos="2391">
          <p15:clr>
            <a:srgbClr val="FBAE40"/>
          </p15:clr>
        </p15:guide>
        <p15:guide id="11" pos="3855">
          <p15:clr>
            <a:srgbClr val="FBAE40"/>
          </p15:clr>
        </p15:guide>
        <p15:guide id="12" pos="3719">
          <p15:clr>
            <a:srgbClr val="FBAE40"/>
          </p15:clr>
        </p15:guide>
        <p15:guide id="13" orient="horz" pos="282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OC17 Kein Titel &amp; Vollflächengrafik">
    <p:spTree>
      <p:nvGrpSpPr>
        <p:cNvPr id="1" name=""/>
        <p:cNvGrpSpPr/>
        <p:nvPr/>
      </p:nvGrpSpPr>
      <p:grpSpPr>
        <a:xfrm>
          <a:off x="0" y="0"/>
          <a:ext cx="0" cy="0"/>
          <a:chOff x="0" y="0"/>
          <a:chExt cx="0" cy="0"/>
        </a:xfrm>
      </p:grpSpPr>
      <p:sp>
        <p:nvSpPr>
          <p:cNvPr id="17" name="Fußzeilenplatzhalter 16"/>
          <p:cNvSpPr>
            <a:spLocks noGrp="1"/>
          </p:cNvSpPr>
          <p:nvPr>
            <p:ph type="ftr" sz="quarter" idx="11"/>
          </p:nvPr>
        </p:nvSpPr>
        <p:spPr/>
        <p:txBody>
          <a:bodyPr/>
          <a:lstStyle/>
          <a:p>
            <a:r>
              <a:rPr lang="de-DE"/>
              <a:t>Einführung in Deep Learning</a:t>
            </a:r>
          </a:p>
        </p:txBody>
      </p:sp>
      <p:sp>
        <p:nvSpPr>
          <p:cNvPr id="18" name="Foliennummernplatzhalter 17"/>
          <p:cNvSpPr>
            <a:spLocks noGrp="1"/>
          </p:cNvSpPr>
          <p:nvPr>
            <p:ph type="sldNum" sz="quarter" idx="12"/>
          </p:nvPr>
        </p:nvSpPr>
        <p:spPr/>
        <p:txBody>
          <a:bodyPr/>
          <a:lstStyle/>
          <a:p>
            <a:r>
              <a:rPr lang="de-DE"/>
              <a:t>Seite </a:t>
            </a:r>
            <a:fld id="{C3263557-27B3-42AF-8161-8D05F4F8A622}" type="slidenum">
              <a:rPr smtClean="0"/>
              <a:pPr/>
              <a:t>‹Nr.›</a:t>
            </a:fld>
            <a:endParaRPr/>
          </a:p>
        </p:txBody>
      </p:sp>
      <p:sp>
        <p:nvSpPr>
          <p:cNvPr id="11" name="Textfeld 10"/>
          <p:cNvSpPr txBox="1"/>
          <p:nvPr userDrawn="1"/>
        </p:nvSpPr>
        <p:spPr>
          <a:xfrm>
            <a:off x="0" y="-864001"/>
            <a:ext cx="4464000" cy="823045"/>
          </a:xfrm>
          <a:prstGeom prst="rect">
            <a:avLst/>
          </a:prstGeom>
          <a:noFill/>
        </p:spPr>
        <p:txBody>
          <a:bodyPr wrap="square" lIns="0" tIns="0" rIns="0" bIns="0" rtlCol="0">
            <a:noAutofit/>
          </a:bodyPr>
          <a:lstStyle/>
          <a:p>
            <a:r>
              <a:rPr lang="de-DE" sz="1100" b="1">
                <a:latin typeface="Consolas" panose="020B0609020204030204" pitchFamily="49" charset="0"/>
                <a:cs typeface="Consolas" panose="020B0609020204030204" pitchFamily="49" charset="0"/>
              </a:rPr>
              <a:t>Layout:  </a:t>
            </a:r>
            <a:r>
              <a:rPr lang="de-DE" sz="1100" b="0">
                <a:latin typeface="Consolas" panose="020B0609020204030204" pitchFamily="49" charset="0"/>
                <a:cs typeface="Consolas" panose="020B0609020204030204" pitchFamily="49" charset="0"/>
              </a:rPr>
              <a:t>Kein </a:t>
            </a:r>
            <a:r>
              <a:rPr lang="de-DE" sz="1100">
                <a:latin typeface="Consolas" panose="020B0609020204030204" pitchFamily="49" charset="0"/>
                <a:cs typeface="Consolas" panose="020B0609020204030204" pitchFamily="49" charset="0"/>
              </a:rPr>
              <a:t>Titel</a:t>
            </a:r>
            <a:r>
              <a:rPr lang="de-DE" sz="1100" baseline="0">
                <a:latin typeface="Consolas" panose="020B0609020204030204" pitchFamily="49" charset="0"/>
                <a:cs typeface="Consolas" panose="020B0609020204030204" pitchFamily="49" charset="0"/>
              </a:rPr>
              <a:t> &amp; Vollflächengrafik</a:t>
            </a:r>
            <a:endParaRPr lang="de-DE" sz="1100">
              <a:latin typeface="Consolas" panose="020B0609020204030204" pitchFamily="49" charset="0"/>
              <a:cs typeface="Consolas" panose="020B0609020204030204" pitchFamily="49" charset="0"/>
            </a:endParaRPr>
          </a:p>
          <a:p>
            <a:r>
              <a:rPr lang="de-DE" sz="1100" b="1">
                <a:latin typeface="Consolas" panose="020B0609020204030204" pitchFamily="49" charset="0"/>
                <a:cs typeface="Consolas" panose="020B0609020204030204" pitchFamily="49" charset="0"/>
              </a:rPr>
              <a:t>Einsatz: </a:t>
            </a:r>
            <a:r>
              <a:rPr lang="de-DE" sz="1100" b="0">
                <a:latin typeface="Consolas" panose="020B0609020204030204" pitchFamily="49" charset="0"/>
                <a:cs typeface="Consolas" panose="020B0609020204030204" pitchFamily="49" charset="0"/>
              </a:rPr>
              <a:t>Spezialfolie</a:t>
            </a:r>
            <a:endParaRPr lang="de-DE" sz="1100" b="0" baseline="0">
              <a:latin typeface="Consolas" panose="020B0609020204030204" pitchFamily="49" charset="0"/>
              <a:cs typeface="Consolas" panose="020B0609020204030204" pitchFamily="49" charset="0"/>
            </a:endParaRPr>
          </a:p>
          <a:p>
            <a:r>
              <a:rPr lang="de-DE" sz="1100" b="1" baseline="0">
                <a:latin typeface="Consolas" panose="020B0609020204030204" pitchFamily="49" charset="0"/>
                <a:cs typeface="Consolas" panose="020B0609020204030204" pitchFamily="49" charset="0"/>
              </a:rPr>
              <a:t>Inhalt:  </a:t>
            </a:r>
            <a:r>
              <a:rPr lang="de-DE" sz="1100" b="0" baseline="0">
                <a:latin typeface="Consolas" panose="020B0609020204030204" pitchFamily="49" charset="0"/>
                <a:cs typeface="Consolas" panose="020B0609020204030204" pitchFamily="49" charset="0"/>
              </a:rPr>
              <a:t>1 Bild auf ges. Seite.</a:t>
            </a:r>
          </a:p>
          <a:p>
            <a:r>
              <a:rPr lang="de-DE" sz="1100" b="1" baseline="0">
                <a:latin typeface="Consolas" panose="020B0609020204030204" pitchFamily="49" charset="0"/>
                <a:cs typeface="Consolas" panose="020B0609020204030204" pitchFamily="49" charset="0"/>
              </a:rPr>
              <a:t>Tipps:   </a:t>
            </a:r>
            <a:r>
              <a:rPr lang="de-DE" sz="1100" b="0" baseline="0">
                <a:latin typeface="Consolas" panose="020B0609020204030204" pitchFamily="49" charset="0"/>
                <a:cs typeface="Consolas" panose="020B0609020204030204" pitchFamily="49" charset="0"/>
              </a:rPr>
              <a:t>Bitte nur passendes Bildmaterial, ggf. </a:t>
            </a:r>
            <a:br>
              <a:rPr lang="de-DE" sz="1100" b="0" baseline="0">
                <a:latin typeface="Consolas" panose="020B0609020204030204" pitchFamily="49" charset="0"/>
                <a:cs typeface="Consolas" panose="020B0609020204030204" pitchFamily="49" charset="0"/>
              </a:rPr>
            </a:br>
            <a:r>
              <a:rPr lang="de-DE" sz="1100" b="0" baseline="0">
                <a:latin typeface="Consolas" panose="020B0609020204030204" pitchFamily="49" charset="0"/>
                <a:cs typeface="Consolas" panose="020B0609020204030204" pitchFamily="49" charset="0"/>
              </a:rPr>
              <a:t>         Rücksprache mit </a:t>
            </a:r>
            <a:r>
              <a:rPr lang="de-DE" sz="1100" b="0" baseline="0" err="1">
                <a:latin typeface="Consolas" panose="020B0609020204030204" pitchFamily="49" charset="0"/>
                <a:cs typeface="Consolas" panose="020B0609020204030204" pitchFamily="49" charset="0"/>
              </a:rPr>
              <a:t>Mktg</a:t>
            </a:r>
            <a:r>
              <a:rPr lang="de-DE" sz="1100" b="0" baseline="0">
                <a:latin typeface="Consolas" panose="020B0609020204030204" pitchFamily="49" charset="0"/>
                <a:cs typeface="Consolas" panose="020B0609020204030204" pitchFamily="49" charset="0"/>
              </a:rPr>
              <a:t>.</a:t>
            </a:r>
            <a:endParaRPr lang="de-DE" sz="1100" b="0">
              <a:latin typeface="Consolas" panose="020B0609020204030204" pitchFamily="49" charset="0"/>
              <a:cs typeface="Consolas" panose="020B0609020204030204" pitchFamily="49" charset="0"/>
            </a:endParaRPr>
          </a:p>
        </p:txBody>
      </p:sp>
      <p:sp>
        <p:nvSpPr>
          <p:cNvPr id="12" name="Textplatzhalter 10"/>
          <p:cNvSpPr>
            <a:spLocks noGrp="1"/>
          </p:cNvSpPr>
          <p:nvPr>
            <p:ph type="body" sz="quarter" idx="14" hasCustomPrompt="1"/>
          </p:nvPr>
        </p:nvSpPr>
        <p:spPr>
          <a:xfrm>
            <a:off x="4679999" y="-864000"/>
            <a:ext cx="4464000" cy="648000"/>
          </a:xfrm>
        </p:spPr>
        <p:txBody>
          <a:bodyPr>
            <a:noAutofit/>
          </a:bodyPr>
          <a:lstStyle>
            <a:lvl1pPr marL="0" indent="0">
              <a:buFontTx/>
              <a:buNone/>
              <a:defRPr sz="1100">
                <a:solidFill>
                  <a:schemeClr val="accent2"/>
                </a:solidFill>
                <a:latin typeface="Consolas" panose="020B0609020204030204" pitchFamily="49" charset="0"/>
                <a:cs typeface="Consolas" panose="020B0609020204030204" pitchFamily="49" charset="0"/>
              </a:defRPr>
            </a:lvl1pPr>
            <a:lvl2pPr marL="216000" indent="0">
              <a:buFontTx/>
              <a:buNone/>
              <a:defRPr sz="1100">
                <a:solidFill>
                  <a:schemeClr val="accent2"/>
                </a:solidFill>
                <a:latin typeface="Consolas" panose="020B0609020204030204" pitchFamily="49" charset="0"/>
                <a:cs typeface="Consolas" panose="020B0609020204030204" pitchFamily="49" charset="0"/>
              </a:defRPr>
            </a:lvl2pPr>
            <a:lvl3pPr marL="432000" indent="0">
              <a:buFontTx/>
              <a:buNone/>
              <a:defRPr sz="1050">
                <a:solidFill>
                  <a:schemeClr val="accent2"/>
                </a:solidFill>
                <a:latin typeface="Consolas" panose="020B0609020204030204" pitchFamily="49" charset="0"/>
                <a:cs typeface="Consolas" panose="020B0609020204030204" pitchFamily="49" charset="0"/>
              </a:defRPr>
            </a:lvl3pPr>
            <a:lvl4pPr marL="612000" indent="0">
              <a:buFontTx/>
              <a:buNone/>
              <a:defRPr sz="1050">
                <a:solidFill>
                  <a:schemeClr val="accent2"/>
                </a:solidFill>
                <a:latin typeface="Consolas" panose="020B0609020204030204" pitchFamily="49" charset="0"/>
                <a:cs typeface="Consolas" panose="020B0609020204030204" pitchFamily="49" charset="0"/>
              </a:defRPr>
            </a:lvl4pPr>
            <a:lvl5pPr marL="792000" indent="0">
              <a:buFontTx/>
              <a:buNone/>
              <a:defRPr sz="1050">
                <a:solidFill>
                  <a:schemeClr val="accent2"/>
                </a:solidFill>
                <a:latin typeface="Consolas" panose="020B0609020204030204" pitchFamily="49" charset="0"/>
                <a:cs typeface="Consolas" panose="020B0609020204030204" pitchFamily="49" charset="0"/>
              </a:defRPr>
            </a:lvl5pPr>
          </a:lstStyle>
          <a:p>
            <a:pPr lvl="0"/>
            <a:r>
              <a:rPr lang="de-DE"/>
              <a:t>(Platzhalter für Regieanweisungen, durch Klicken bearbeiten)</a:t>
            </a:r>
          </a:p>
        </p:txBody>
      </p:sp>
      <p:sp>
        <p:nvSpPr>
          <p:cNvPr id="4" name="Bildplatzhalter 3"/>
          <p:cNvSpPr>
            <a:spLocks noGrp="1"/>
          </p:cNvSpPr>
          <p:nvPr>
            <p:ph type="pic" sz="quarter" idx="15" hasCustomPrompt="1"/>
          </p:nvPr>
        </p:nvSpPr>
        <p:spPr>
          <a:xfrm>
            <a:off x="0" y="0"/>
            <a:ext cx="9144000" cy="4914000"/>
          </a:xfrm>
        </p:spPr>
        <p:txBody>
          <a:bodyPr>
            <a:noAutofit/>
          </a:bodyPr>
          <a:lstStyle>
            <a:lvl1pPr marL="0" indent="0">
              <a:buFontTx/>
              <a:buNone/>
              <a:defRPr baseline="0"/>
            </a:lvl1pPr>
          </a:lstStyle>
          <a:p>
            <a:r>
              <a:rPr lang="de-DE"/>
              <a:t>Grafik, vollflächig; Durch Klicken Bearbeiten; </a:t>
            </a:r>
            <a:br>
              <a:rPr lang="de-DE"/>
            </a:br>
            <a:r>
              <a:rPr lang="de-DE"/>
              <a:t>Bitte ggf. einen Titel frei positionieren, Open Sans </a:t>
            </a:r>
            <a:r>
              <a:rPr lang="de-DE" err="1"/>
              <a:t>Semibold</a:t>
            </a:r>
            <a:r>
              <a:rPr lang="de-DE"/>
              <a:t>, &gt;=26 </a:t>
            </a:r>
            <a:r>
              <a:rPr lang="de-DE" err="1"/>
              <a:t>pt</a:t>
            </a:r>
            <a:r>
              <a:rPr lang="de-DE"/>
              <a:t>. Blau oder Weiß je nach Bildmaterial; innerhalb der Hilfslinien, d.h. min 6 mm Abstand zum Folienrand/Fußbereich</a:t>
            </a:r>
          </a:p>
        </p:txBody>
      </p:sp>
    </p:spTree>
    <p:extLst>
      <p:ext uri="{BB962C8B-B14F-4D97-AF65-F5344CB8AC3E}">
        <p14:creationId xmlns:p14="http://schemas.microsoft.com/office/powerpoint/2010/main" val="1548453305"/>
      </p:ext>
    </p:extLst>
  </p:cSld>
  <p:clrMapOvr>
    <a:masterClrMapping/>
  </p:clrMapOvr>
  <mc:AlternateContent xmlns:mc="http://schemas.openxmlformats.org/markup-compatibility/2006" xmlns:p14="http://schemas.microsoft.com/office/powerpoint/2010/main">
    <mc:Choice Requires="p14">
      <p:transition p14:dur="10" advClick="0" advTm="5000"/>
    </mc:Choice>
    <mc:Fallback xmlns="">
      <p:transition advClick="0" advTm="5000"/>
    </mc:Fallback>
  </mc:AlternateContent>
  <p:extLst mod="1">
    <p:ext uri="{DCECCB84-F9BA-43D5-87BE-67443E8EF086}">
      <p15:sldGuideLst xmlns:p15="http://schemas.microsoft.com/office/powerpoint/2012/main">
        <p15:guide id="1" orient="horz" pos="146">
          <p15:clr>
            <a:srgbClr val="FBAE40"/>
          </p15:clr>
        </p15:guide>
        <p15:guide id="2" orient="horz" pos="2935">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OC17 Kein Titel &amp; Vollflächengrafik">
    <p:spTree>
      <p:nvGrpSpPr>
        <p:cNvPr id="1" name=""/>
        <p:cNvGrpSpPr/>
        <p:nvPr/>
      </p:nvGrpSpPr>
      <p:grpSpPr>
        <a:xfrm>
          <a:off x="0" y="0"/>
          <a:ext cx="0" cy="0"/>
          <a:chOff x="0" y="0"/>
          <a:chExt cx="0" cy="0"/>
        </a:xfrm>
      </p:grpSpPr>
      <p:sp>
        <p:nvSpPr>
          <p:cNvPr id="17" name="Fußzeilenplatzhalter 16"/>
          <p:cNvSpPr>
            <a:spLocks noGrp="1"/>
          </p:cNvSpPr>
          <p:nvPr>
            <p:ph type="ftr" sz="quarter" idx="11"/>
          </p:nvPr>
        </p:nvSpPr>
        <p:spPr/>
        <p:txBody>
          <a:bodyPr/>
          <a:lstStyle>
            <a:lvl1pPr>
              <a:defRPr/>
            </a:lvl1pPr>
          </a:lstStyle>
          <a:p>
            <a:r>
              <a:rPr lang="de-DE"/>
              <a:t>Einführung in Deep Learning</a:t>
            </a:r>
          </a:p>
        </p:txBody>
      </p:sp>
      <p:sp>
        <p:nvSpPr>
          <p:cNvPr id="18" name="Foliennummernplatzhalter 17"/>
          <p:cNvSpPr>
            <a:spLocks noGrp="1"/>
          </p:cNvSpPr>
          <p:nvPr>
            <p:ph type="sldNum" sz="quarter" idx="12"/>
          </p:nvPr>
        </p:nvSpPr>
        <p:spPr/>
        <p:txBody>
          <a:bodyPr/>
          <a:lstStyle/>
          <a:p>
            <a:r>
              <a:rPr lang="de-DE"/>
              <a:t>Seite </a:t>
            </a:r>
            <a:fld id="{C3263557-27B3-42AF-8161-8D05F4F8A622}" type="slidenum">
              <a:rPr smtClean="0"/>
              <a:pPr/>
              <a:t>‹Nr.›</a:t>
            </a:fld>
            <a:endParaRPr/>
          </a:p>
        </p:txBody>
      </p:sp>
      <p:sp>
        <p:nvSpPr>
          <p:cNvPr id="11" name="Textfeld 10"/>
          <p:cNvSpPr txBox="1"/>
          <p:nvPr userDrawn="1"/>
        </p:nvSpPr>
        <p:spPr>
          <a:xfrm>
            <a:off x="0" y="-864001"/>
            <a:ext cx="4464000" cy="823045"/>
          </a:xfrm>
          <a:prstGeom prst="rect">
            <a:avLst/>
          </a:prstGeom>
          <a:noFill/>
        </p:spPr>
        <p:txBody>
          <a:bodyPr wrap="square" lIns="0" tIns="0" rIns="0" bIns="0" rtlCol="0">
            <a:noAutofit/>
          </a:bodyPr>
          <a:lstStyle/>
          <a:p>
            <a:r>
              <a:rPr lang="de-DE" sz="1100" b="1">
                <a:latin typeface="Consolas" panose="020B0609020204030204" pitchFamily="49" charset="0"/>
                <a:cs typeface="Consolas" panose="020B0609020204030204" pitchFamily="49" charset="0"/>
              </a:rPr>
              <a:t>Layout:  </a:t>
            </a:r>
            <a:r>
              <a:rPr lang="de-DE" sz="1100" b="0">
                <a:latin typeface="Consolas" panose="020B0609020204030204" pitchFamily="49" charset="0"/>
                <a:cs typeface="Consolas" panose="020B0609020204030204" pitchFamily="49" charset="0"/>
              </a:rPr>
              <a:t>Kein </a:t>
            </a:r>
            <a:r>
              <a:rPr lang="de-DE" sz="1100">
                <a:latin typeface="Consolas" panose="020B0609020204030204" pitchFamily="49" charset="0"/>
                <a:cs typeface="Consolas" panose="020B0609020204030204" pitchFamily="49" charset="0"/>
              </a:rPr>
              <a:t>Titel</a:t>
            </a:r>
            <a:r>
              <a:rPr lang="de-DE" sz="1100" baseline="0">
                <a:latin typeface="Consolas" panose="020B0609020204030204" pitchFamily="49" charset="0"/>
                <a:cs typeface="Consolas" panose="020B0609020204030204" pitchFamily="49" charset="0"/>
              </a:rPr>
              <a:t> &amp; Vollflächengrafik</a:t>
            </a:r>
            <a:endParaRPr lang="de-DE" sz="1100">
              <a:latin typeface="Consolas" panose="020B0609020204030204" pitchFamily="49" charset="0"/>
              <a:cs typeface="Consolas" panose="020B0609020204030204" pitchFamily="49" charset="0"/>
            </a:endParaRPr>
          </a:p>
          <a:p>
            <a:r>
              <a:rPr lang="de-DE" sz="1100" b="1">
                <a:latin typeface="Consolas" panose="020B0609020204030204" pitchFamily="49" charset="0"/>
                <a:cs typeface="Consolas" panose="020B0609020204030204" pitchFamily="49" charset="0"/>
              </a:rPr>
              <a:t>Einsatz: </a:t>
            </a:r>
            <a:r>
              <a:rPr lang="de-DE" sz="1100" b="0">
                <a:latin typeface="Consolas" panose="020B0609020204030204" pitchFamily="49" charset="0"/>
                <a:cs typeface="Consolas" panose="020B0609020204030204" pitchFamily="49" charset="0"/>
              </a:rPr>
              <a:t>Spezialfolie</a:t>
            </a:r>
            <a:endParaRPr lang="de-DE" sz="1100" b="0" baseline="0">
              <a:latin typeface="Consolas" panose="020B0609020204030204" pitchFamily="49" charset="0"/>
              <a:cs typeface="Consolas" panose="020B0609020204030204" pitchFamily="49" charset="0"/>
            </a:endParaRPr>
          </a:p>
          <a:p>
            <a:r>
              <a:rPr lang="de-DE" sz="1100" b="1" baseline="0">
                <a:latin typeface="Consolas" panose="020B0609020204030204" pitchFamily="49" charset="0"/>
                <a:cs typeface="Consolas" panose="020B0609020204030204" pitchFamily="49" charset="0"/>
              </a:rPr>
              <a:t>Inhalt:  </a:t>
            </a:r>
            <a:r>
              <a:rPr lang="de-DE" sz="1100" b="0" baseline="0">
                <a:latin typeface="Consolas" panose="020B0609020204030204" pitchFamily="49" charset="0"/>
                <a:cs typeface="Consolas" panose="020B0609020204030204" pitchFamily="49" charset="0"/>
              </a:rPr>
              <a:t>1 Bild auf ges. Seite.</a:t>
            </a:r>
          </a:p>
          <a:p>
            <a:r>
              <a:rPr lang="de-DE" sz="1100" b="1" baseline="0">
                <a:latin typeface="Consolas" panose="020B0609020204030204" pitchFamily="49" charset="0"/>
                <a:cs typeface="Consolas" panose="020B0609020204030204" pitchFamily="49" charset="0"/>
              </a:rPr>
              <a:t>Tipps:   </a:t>
            </a:r>
            <a:r>
              <a:rPr lang="de-DE" sz="1100" b="0" baseline="0">
                <a:latin typeface="Consolas" panose="020B0609020204030204" pitchFamily="49" charset="0"/>
                <a:cs typeface="Consolas" panose="020B0609020204030204" pitchFamily="49" charset="0"/>
              </a:rPr>
              <a:t>Bitte nur passendes Bildmaterial, ggf. </a:t>
            </a:r>
            <a:br>
              <a:rPr lang="de-DE" sz="1100" b="0" baseline="0">
                <a:latin typeface="Consolas" panose="020B0609020204030204" pitchFamily="49" charset="0"/>
                <a:cs typeface="Consolas" panose="020B0609020204030204" pitchFamily="49" charset="0"/>
              </a:rPr>
            </a:br>
            <a:r>
              <a:rPr lang="de-DE" sz="1100" b="0" baseline="0">
                <a:latin typeface="Consolas" panose="020B0609020204030204" pitchFamily="49" charset="0"/>
                <a:cs typeface="Consolas" panose="020B0609020204030204" pitchFamily="49" charset="0"/>
              </a:rPr>
              <a:t>         Rücksprache mit </a:t>
            </a:r>
            <a:r>
              <a:rPr lang="de-DE" sz="1100" b="0" baseline="0" err="1">
                <a:latin typeface="Consolas" panose="020B0609020204030204" pitchFamily="49" charset="0"/>
                <a:cs typeface="Consolas" panose="020B0609020204030204" pitchFamily="49" charset="0"/>
              </a:rPr>
              <a:t>Mktg</a:t>
            </a:r>
            <a:r>
              <a:rPr lang="de-DE" sz="1100" b="0" baseline="0">
                <a:latin typeface="Consolas" panose="020B0609020204030204" pitchFamily="49" charset="0"/>
                <a:cs typeface="Consolas" panose="020B0609020204030204" pitchFamily="49" charset="0"/>
              </a:rPr>
              <a:t>.</a:t>
            </a:r>
            <a:endParaRPr lang="de-DE" sz="1100" b="0">
              <a:latin typeface="Consolas" panose="020B0609020204030204" pitchFamily="49" charset="0"/>
              <a:cs typeface="Consolas" panose="020B0609020204030204" pitchFamily="49" charset="0"/>
            </a:endParaRPr>
          </a:p>
        </p:txBody>
      </p:sp>
      <p:sp>
        <p:nvSpPr>
          <p:cNvPr id="12" name="Textplatzhalter 10"/>
          <p:cNvSpPr>
            <a:spLocks noGrp="1"/>
          </p:cNvSpPr>
          <p:nvPr>
            <p:ph type="body" sz="quarter" idx="14" hasCustomPrompt="1"/>
          </p:nvPr>
        </p:nvSpPr>
        <p:spPr>
          <a:xfrm>
            <a:off x="4679999" y="-864000"/>
            <a:ext cx="4464000" cy="648000"/>
          </a:xfrm>
        </p:spPr>
        <p:txBody>
          <a:bodyPr>
            <a:noAutofit/>
          </a:bodyPr>
          <a:lstStyle>
            <a:lvl1pPr marL="0" indent="0">
              <a:buFontTx/>
              <a:buNone/>
              <a:defRPr sz="1100">
                <a:solidFill>
                  <a:schemeClr val="accent2"/>
                </a:solidFill>
                <a:latin typeface="Consolas" panose="020B0609020204030204" pitchFamily="49" charset="0"/>
                <a:cs typeface="Consolas" panose="020B0609020204030204" pitchFamily="49" charset="0"/>
              </a:defRPr>
            </a:lvl1pPr>
            <a:lvl2pPr marL="216000" indent="0">
              <a:buFontTx/>
              <a:buNone/>
              <a:defRPr sz="1100">
                <a:solidFill>
                  <a:schemeClr val="accent2"/>
                </a:solidFill>
                <a:latin typeface="Consolas" panose="020B0609020204030204" pitchFamily="49" charset="0"/>
                <a:cs typeface="Consolas" panose="020B0609020204030204" pitchFamily="49" charset="0"/>
              </a:defRPr>
            </a:lvl2pPr>
            <a:lvl3pPr marL="432000" indent="0">
              <a:buFontTx/>
              <a:buNone/>
              <a:defRPr sz="1050">
                <a:solidFill>
                  <a:schemeClr val="accent2"/>
                </a:solidFill>
                <a:latin typeface="Consolas" panose="020B0609020204030204" pitchFamily="49" charset="0"/>
                <a:cs typeface="Consolas" panose="020B0609020204030204" pitchFamily="49" charset="0"/>
              </a:defRPr>
            </a:lvl3pPr>
            <a:lvl4pPr marL="612000" indent="0">
              <a:buFontTx/>
              <a:buNone/>
              <a:defRPr sz="1050">
                <a:solidFill>
                  <a:schemeClr val="accent2"/>
                </a:solidFill>
                <a:latin typeface="Consolas" panose="020B0609020204030204" pitchFamily="49" charset="0"/>
                <a:cs typeface="Consolas" panose="020B0609020204030204" pitchFamily="49" charset="0"/>
              </a:defRPr>
            </a:lvl4pPr>
            <a:lvl5pPr marL="792000" indent="0">
              <a:buFontTx/>
              <a:buNone/>
              <a:defRPr sz="1050">
                <a:solidFill>
                  <a:schemeClr val="accent2"/>
                </a:solidFill>
                <a:latin typeface="Consolas" panose="020B0609020204030204" pitchFamily="49" charset="0"/>
                <a:cs typeface="Consolas" panose="020B0609020204030204" pitchFamily="49" charset="0"/>
              </a:defRPr>
            </a:lvl5pPr>
          </a:lstStyle>
          <a:p>
            <a:pPr lvl="0"/>
            <a:r>
              <a:rPr lang="de-DE"/>
              <a:t>(Platzhalter für Regieanweisungen, durch Klicken bearbeiten)</a:t>
            </a:r>
          </a:p>
        </p:txBody>
      </p:sp>
      <p:sp>
        <p:nvSpPr>
          <p:cNvPr id="4" name="Bildplatzhalter 3"/>
          <p:cNvSpPr>
            <a:spLocks noGrp="1"/>
          </p:cNvSpPr>
          <p:nvPr>
            <p:ph type="pic" sz="quarter" idx="15" hasCustomPrompt="1"/>
          </p:nvPr>
        </p:nvSpPr>
        <p:spPr>
          <a:xfrm>
            <a:off x="0" y="0"/>
            <a:ext cx="9144000" cy="4914000"/>
          </a:xfrm>
        </p:spPr>
        <p:txBody>
          <a:bodyPr>
            <a:noAutofit/>
          </a:bodyPr>
          <a:lstStyle>
            <a:lvl1pPr marL="0" indent="0">
              <a:buFontTx/>
              <a:buNone/>
              <a:defRPr baseline="0"/>
            </a:lvl1pPr>
          </a:lstStyle>
          <a:p>
            <a:r>
              <a:rPr lang="de-DE"/>
              <a:t>Grafik, vollflächig; Durch Klicken Bearbeiten; </a:t>
            </a:r>
            <a:br>
              <a:rPr lang="de-DE"/>
            </a:br>
            <a:r>
              <a:rPr lang="de-DE"/>
              <a:t>Bitte ggf. einen Titel frei positionieren, Open Sans </a:t>
            </a:r>
            <a:r>
              <a:rPr lang="de-DE" err="1"/>
              <a:t>Semibold</a:t>
            </a:r>
            <a:r>
              <a:rPr lang="de-DE"/>
              <a:t>, &gt;=26 </a:t>
            </a:r>
            <a:r>
              <a:rPr lang="de-DE" err="1"/>
              <a:t>pt</a:t>
            </a:r>
            <a:r>
              <a:rPr lang="de-DE"/>
              <a:t>. Blau oder Weiß je nach Bildmaterial; innerhalb der Hilfslinien, d.h. min 6 mm Abstand zum Folienrand/Fußbereich</a:t>
            </a:r>
          </a:p>
        </p:txBody>
      </p:sp>
    </p:spTree>
    <p:extLst>
      <p:ext uri="{BB962C8B-B14F-4D97-AF65-F5344CB8AC3E}">
        <p14:creationId xmlns:p14="http://schemas.microsoft.com/office/powerpoint/2010/main" val="3283600220"/>
      </p:ext>
    </p:extLst>
  </p:cSld>
  <p:clrMapOvr>
    <a:masterClrMapping/>
  </p:clrMapOvr>
  <p:extLst mod="1">
    <p:ext uri="{DCECCB84-F9BA-43D5-87BE-67443E8EF086}">
      <p15:sldGuideLst xmlns:p15="http://schemas.microsoft.com/office/powerpoint/2012/main">
        <p15:guide id="1" orient="horz" pos="146">
          <p15:clr>
            <a:srgbClr val="FBAE40"/>
          </p15:clr>
        </p15:guide>
        <p15:guide id="2" orient="horz" pos="2935">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7_OC17 Kein Titel &amp; Vollflächengrafik">
    <p:spTree>
      <p:nvGrpSpPr>
        <p:cNvPr id="1" name=""/>
        <p:cNvGrpSpPr/>
        <p:nvPr/>
      </p:nvGrpSpPr>
      <p:grpSpPr>
        <a:xfrm>
          <a:off x="0" y="0"/>
          <a:ext cx="0" cy="0"/>
          <a:chOff x="0" y="0"/>
          <a:chExt cx="0" cy="0"/>
        </a:xfrm>
      </p:grpSpPr>
      <p:sp>
        <p:nvSpPr>
          <p:cNvPr id="17" name="Fußzeilenplatzhalter 16"/>
          <p:cNvSpPr>
            <a:spLocks noGrp="1"/>
          </p:cNvSpPr>
          <p:nvPr>
            <p:ph type="ftr" sz="quarter" idx="11"/>
          </p:nvPr>
        </p:nvSpPr>
        <p:spPr/>
        <p:txBody>
          <a:bodyPr/>
          <a:lstStyle>
            <a:lvl1pPr>
              <a:defRPr/>
            </a:lvl1pPr>
          </a:lstStyle>
          <a:p>
            <a:r>
              <a:rPr lang="de-DE"/>
              <a:t>Einführung in Deep Learning</a:t>
            </a:r>
          </a:p>
        </p:txBody>
      </p:sp>
      <p:sp>
        <p:nvSpPr>
          <p:cNvPr id="18" name="Foliennummernplatzhalter 17"/>
          <p:cNvSpPr>
            <a:spLocks noGrp="1"/>
          </p:cNvSpPr>
          <p:nvPr>
            <p:ph type="sldNum" sz="quarter" idx="12"/>
          </p:nvPr>
        </p:nvSpPr>
        <p:spPr/>
        <p:txBody>
          <a:bodyPr/>
          <a:lstStyle/>
          <a:p>
            <a:r>
              <a:rPr lang="de-DE"/>
              <a:t>Seite </a:t>
            </a:r>
            <a:fld id="{C3263557-27B3-42AF-8161-8D05F4F8A622}" type="slidenum">
              <a:rPr smtClean="0"/>
              <a:pPr/>
              <a:t>‹Nr.›</a:t>
            </a:fld>
            <a:endParaRPr/>
          </a:p>
        </p:txBody>
      </p:sp>
      <p:sp>
        <p:nvSpPr>
          <p:cNvPr id="11" name="Textfeld 10"/>
          <p:cNvSpPr txBox="1"/>
          <p:nvPr userDrawn="1"/>
        </p:nvSpPr>
        <p:spPr>
          <a:xfrm>
            <a:off x="0" y="-864001"/>
            <a:ext cx="4464000" cy="823045"/>
          </a:xfrm>
          <a:prstGeom prst="rect">
            <a:avLst/>
          </a:prstGeom>
          <a:noFill/>
        </p:spPr>
        <p:txBody>
          <a:bodyPr wrap="square" lIns="0" tIns="0" rIns="0" bIns="0" rtlCol="0">
            <a:noAutofit/>
          </a:bodyPr>
          <a:lstStyle/>
          <a:p>
            <a:r>
              <a:rPr lang="de-DE" sz="1100" b="1">
                <a:latin typeface="Consolas" panose="020B0609020204030204" pitchFamily="49" charset="0"/>
                <a:cs typeface="Consolas" panose="020B0609020204030204" pitchFamily="49" charset="0"/>
              </a:rPr>
              <a:t>Layout:  </a:t>
            </a:r>
            <a:r>
              <a:rPr lang="de-DE" sz="1100" b="0">
                <a:latin typeface="Consolas" panose="020B0609020204030204" pitchFamily="49" charset="0"/>
                <a:cs typeface="Consolas" panose="020B0609020204030204" pitchFamily="49" charset="0"/>
              </a:rPr>
              <a:t>Kein </a:t>
            </a:r>
            <a:r>
              <a:rPr lang="de-DE" sz="1100">
                <a:latin typeface="Consolas" panose="020B0609020204030204" pitchFamily="49" charset="0"/>
                <a:cs typeface="Consolas" panose="020B0609020204030204" pitchFamily="49" charset="0"/>
              </a:rPr>
              <a:t>Titel</a:t>
            </a:r>
            <a:r>
              <a:rPr lang="de-DE" sz="1100" baseline="0">
                <a:latin typeface="Consolas" panose="020B0609020204030204" pitchFamily="49" charset="0"/>
                <a:cs typeface="Consolas" panose="020B0609020204030204" pitchFamily="49" charset="0"/>
              </a:rPr>
              <a:t> &amp; Vollflächengrafik</a:t>
            </a:r>
            <a:endParaRPr lang="de-DE" sz="1100">
              <a:latin typeface="Consolas" panose="020B0609020204030204" pitchFamily="49" charset="0"/>
              <a:cs typeface="Consolas" panose="020B0609020204030204" pitchFamily="49" charset="0"/>
            </a:endParaRPr>
          </a:p>
          <a:p>
            <a:r>
              <a:rPr lang="de-DE" sz="1100" b="1">
                <a:latin typeface="Consolas" panose="020B0609020204030204" pitchFamily="49" charset="0"/>
                <a:cs typeface="Consolas" panose="020B0609020204030204" pitchFamily="49" charset="0"/>
              </a:rPr>
              <a:t>Einsatz: </a:t>
            </a:r>
            <a:r>
              <a:rPr lang="de-DE" sz="1100" b="0">
                <a:latin typeface="Consolas" panose="020B0609020204030204" pitchFamily="49" charset="0"/>
                <a:cs typeface="Consolas" panose="020B0609020204030204" pitchFamily="49" charset="0"/>
              </a:rPr>
              <a:t>Spezialfolie</a:t>
            </a:r>
            <a:endParaRPr lang="de-DE" sz="1100" b="0" baseline="0">
              <a:latin typeface="Consolas" panose="020B0609020204030204" pitchFamily="49" charset="0"/>
              <a:cs typeface="Consolas" panose="020B0609020204030204" pitchFamily="49" charset="0"/>
            </a:endParaRPr>
          </a:p>
          <a:p>
            <a:r>
              <a:rPr lang="de-DE" sz="1100" b="1" baseline="0">
                <a:latin typeface="Consolas" panose="020B0609020204030204" pitchFamily="49" charset="0"/>
                <a:cs typeface="Consolas" panose="020B0609020204030204" pitchFamily="49" charset="0"/>
              </a:rPr>
              <a:t>Inhalt:  </a:t>
            </a:r>
            <a:r>
              <a:rPr lang="de-DE" sz="1100" b="0" baseline="0">
                <a:latin typeface="Consolas" panose="020B0609020204030204" pitchFamily="49" charset="0"/>
                <a:cs typeface="Consolas" panose="020B0609020204030204" pitchFamily="49" charset="0"/>
              </a:rPr>
              <a:t>1 Bild auf ges. Seite.</a:t>
            </a:r>
          </a:p>
          <a:p>
            <a:r>
              <a:rPr lang="de-DE" sz="1100" b="1" baseline="0">
                <a:latin typeface="Consolas" panose="020B0609020204030204" pitchFamily="49" charset="0"/>
                <a:cs typeface="Consolas" panose="020B0609020204030204" pitchFamily="49" charset="0"/>
              </a:rPr>
              <a:t>Tipps:   </a:t>
            </a:r>
            <a:r>
              <a:rPr lang="de-DE" sz="1100" b="0" baseline="0">
                <a:latin typeface="Consolas" panose="020B0609020204030204" pitchFamily="49" charset="0"/>
                <a:cs typeface="Consolas" panose="020B0609020204030204" pitchFamily="49" charset="0"/>
              </a:rPr>
              <a:t>Bitte nur passendes Bildmaterial, ggf. </a:t>
            </a:r>
            <a:br>
              <a:rPr lang="de-DE" sz="1100" b="0" baseline="0">
                <a:latin typeface="Consolas" panose="020B0609020204030204" pitchFamily="49" charset="0"/>
                <a:cs typeface="Consolas" panose="020B0609020204030204" pitchFamily="49" charset="0"/>
              </a:rPr>
            </a:br>
            <a:r>
              <a:rPr lang="de-DE" sz="1100" b="0" baseline="0">
                <a:latin typeface="Consolas" panose="020B0609020204030204" pitchFamily="49" charset="0"/>
                <a:cs typeface="Consolas" panose="020B0609020204030204" pitchFamily="49" charset="0"/>
              </a:rPr>
              <a:t>         Rücksprache mit </a:t>
            </a:r>
            <a:r>
              <a:rPr lang="de-DE" sz="1100" b="0" baseline="0" err="1">
                <a:latin typeface="Consolas" panose="020B0609020204030204" pitchFamily="49" charset="0"/>
                <a:cs typeface="Consolas" panose="020B0609020204030204" pitchFamily="49" charset="0"/>
              </a:rPr>
              <a:t>Mktg</a:t>
            </a:r>
            <a:r>
              <a:rPr lang="de-DE" sz="1100" b="0" baseline="0">
                <a:latin typeface="Consolas" panose="020B0609020204030204" pitchFamily="49" charset="0"/>
                <a:cs typeface="Consolas" panose="020B0609020204030204" pitchFamily="49" charset="0"/>
              </a:rPr>
              <a:t>.</a:t>
            </a:r>
            <a:endParaRPr lang="de-DE" sz="1100" b="0">
              <a:latin typeface="Consolas" panose="020B0609020204030204" pitchFamily="49" charset="0"/>
              <a:cs typeface="Consolas" panose="020B0609020204030204" pitchFamily="49" charset="0"/>
            </a:endParaRPr>
          </a:p>
        </p:txBody>
      </p:sp>
      <p:sp>
        <p:nvSpPr>
          <p:cNvPr id="12" name="Textplatzhalter 10"/>
          <p:cNvSpPr>
            <a:spLocks noGrp="1"/>
          </p:cNvSpPr>
          <p:nvPr>
            <p:ph type="body" sz="quarter" idx="14" hasCustomPrompt="1"/>
          </p:nvPr>
        </p:nvSpPr>
        <p:spPr>
          <a:xfrm>
            <a:off x="4679999" y="-864000"/>
            <a:ext cx="4464000" cy="648000"/>
          </a:xfrm>
        </p:spPr>
        <p:txBody>
          <a:bodyPr>
            <a:noAutofit/>
          </a:bodyPr>
          <a:lstStyle>
            <a:lvl1pPr marL="0" indent="0">
              <a:buFontTx/>
              <a:buNone/>
              <a:defRPr sz="1100">
                <a:solidFill>
                  <a:schemeClr val="accent2"/>
                </a:solidFill>
                <a:latin typeface="Consolas" panose="020B0609020204030204" pitchFamily="49" charset="0"/>
                <a:cs typeface="Consolas" panose="020B0609020204030204" pitchFamily="49" charset="0"/>
              </a:defRPr>
            </a:lvl1pPr>
            <a:lvl2pPr marL="216000" indent="0">
              <a:buFontTx/>
              <a:buNone/>
              <a:defRPr sz="1100">
                <a:solidFill>
                  <a:schemeClr val="accent2"/>
                </a:solidFill>
                <a:latin typeface="Consolas" panose="020B0609020204030204" pitchFamily="49" charset="0"/>
                <a:cs typeface="Consolas" panose="020B0609020204030204" pitchFamily="49" charset="0"/>
              </a:defRPr>
            </a:lvl2pPr>
            <a:lvl3pPr marL="432000" indent="0">
              <a:buFontTx/>
              <a:buNone/>
              <a:defRPr sz="1050">
                <a:solidFill>
                  <a:schemeClr val="accent2"/>
                </a:solidFill>
                <a:latin typeface="Consolas" panose="020B0609020204030204" pitchFamily="49" charset="0"/>
                <a:cs typeface="Consolas" panose="020B0609020204030204" pitchFamily="49" charset="0"/>
              </a:defRPr>
            </a:lvl3pPr>
            <a:lvl4pPr marL="612000" indent="0">
              <a:buFontTx/>
              <a:buNone/>
              <a:defRPr sz="1050">
                <a:solidFill>
                  <a:schemeClr val="accent2"/>
                </a:solidFill>
                <a:latin typeface="Consolas" panose="020B0609020204030204" pitchFamily="49" charset="0"/>
                <a:cs typeface="Consolas" panose="020B0609020204030204" pitchFamily="49" charset="0"/>
              </a:defRPr>
            </a:lvl4pPr>
            <a:lvl5pPr marL="792000" indent="0">
              <a:buFontTx/>
              <a:buNone/>
              <a:defRPr sz="1050">
                <a:solidFill>
                  <a:schemeClr val="accent2"/>
                </a:solidFill>
                <a:latin typeface="Consolas" panose="020B0609020204030204" pitchFamily="49" charset="0"/>
                <a:cs typeface="Consolas" panose="020B0609020204030204" pitchFamily="49" charset="0"/>
              </a:defRPr>
            </a:lvl5pPr>
          </a:lstStyle>
          <a:p>
            <a:pPr lvl="0"/>
            <a:r>
              <a:rPr lang="de-DE"/>
              <a:t>(Platzhalter für Regieanweisungen, durch Klicken bearbeiten)</a:t>
            </a:r>
          </a:p>
        </p:txBody>
      </p:sp>
      <p:sp>
        <p:nvSpPr>
          <p:cNvPr id="4" name="Bildplatzhalter 3"/>
          <p:cNvSpPr>
            <a:spLocks noGrp="1"/>
          </p:cNvSpPr>
          <p:nvPr>
            <p:ph type="pic" sz="quarter" idx="15" hasCustomPrompt="1"/>
          </p:nvPr>
        </p:nvSpPr>
        <p:spPr>
          <a:xfrm>
            <a:off x="0" y="0"/>
            <a:ext cx="9144000" cy="4914000"/>
          </a:xfrm>
        </p:spPr>
        <p:txBody>
          <a:bodyPr>
            <a:noAutofit/>
          </a:bodyPr>
          <a:lstStyle>
            <a:lvl1pPr marL="0" indent="0">
              <a:buFontTx/>
              <a:buNone/>
              <a:defRPr baseline="0"/>
            </a:lvl1pPr>
          </a:lstStyle>
          <a:p>
            <a:r>
              <a:rPr lang="de-DE"/>
              <a:t>Grafik, vollflächig; Durch Klicken Bearbeiten; </a:t>
            </a:r>
            <a:br>
              <a:rPr lang="de-DE"/>
            </a:br>
            <a:r>
              <a:rPr lang="de-DE"/>
              <a:t>Bitte ggf. einen Titel frei positionieren, Open Sans </a:t>
            </a:r>
            <a:r>
              <a:rPr lang="de-DE" err="1"/>
              <a:t>Semibold</a:t>
            </a:r>
            <a:r>
              <a:rPr lang="de-DE"/>
              <a:t>, &gt;=26 </a:t>
            </a:r>
            <a:r>
              <a:rPr lang="de-DE" err="1"/>
              <a:t>pt</a:t>
            </a:r>
            <a:r>
              <a:rPr lang="de-DE"/>
              <a:t>. Blau oder Weiß je nach Bildmaterial; innerhalb der Hilfslinien, d.h. min 6 mm Abstand zum Folienrand/Fußbereich</a:t>
            </a:r>
          </a:p>
        </p:txBody>
      </p:sp>
    </p:spTree>
    <p:extLst>
      <p:ext uri="{BB962C8B-B14F-4D97-AF65-F5344CB8AC3E}">
        <p14:creationId xmlns:p14="http://schemas.microsoft.com/office/powerpoint/2010/main" val="3283600220"/>
      </p:ext>
    </p:extLst>
  </p:cSld>
  <p:clrMapOvr>
    <a:masterClrMapping/>
  </p:clrMapOvr>
  <p:extLst mod="1">
    <p:ext uri="{DCECCB84-F9BA-43D5-87BE-67443E8EF086}">
      <p15:sldGuideLst xmlns:p15="http://schemas.microsoft.com/office/powerpoint/2012/main">
        <p15:guide id="1" orient="horz" pos="146">
          <p15:clr>
            <a:srgbClr val="FBAE40"/>
          </p15:clr>
        </p15:guide>
        <p15:guide id="2" orient="horz" pos="2935">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OC17 Titelfolie">
    <p:spTree>
      <p:nvGrpSpPr>
        <p:cNvPr id="1" name=""/>
        <p:cNvGrpSpPr/>
        <p:nvPr/>
      </p:nvGrpSpPr>
      <p:grpSpPr>
        <a:xfrm>
          <a:off x="0" y="0"/>
          <a:ext cx="0" cy="0"/>
          <a:chOff x="0" y="0"/>
          <a:chExt cx="0" cy="0"/>
        </a:xfrm>
      </p:grpSpPr>
      <p:pic>
        <p:nvPicPr>
          <p:cNvPr id="7" name="Grafik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78611" y="-11460"/>
            <a:ext cx="9501219" cy="2402958"/>
          </a:xfrm>
          <a:prstGeom prst="rect">
            <a:avLst/>
          </a:prstGeom>
        </p:spPr>
      </p:pic>
      <p:sp>
        <p:nvSpPr>
          <p:cNvPr id="8" name="Rechteck 7"/>
          <p:cNvSpPr/>
          <p:nvPr userDrawn="1"/>
        </p:nvSpPr>
        <p:spPr>
          <a:xfrm>
            <a:off x="-36514" y="2391498"/>
            <a:ext cx="9180514" cy="2520512"/>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grpSp>
        <p:nvGrpSpPr>
          <p:cNvPr id="15" name="Gruppieren 14"/>
          <p:cNvGrpSpPr/>
          <p:nvPr userDrawn="1"/>
        </p:nvGrpSpPr>
        <p:grpSpPr>
          <a:xfrm>
            <a:off x="-2534656" y="-13166"/>
            <a:ext cx="7451948" cy="4932550"/>
            <a:chOff x="-2519908" y="-20540"/>
            <a:chExt cx="7451948" cy="4932550"/>
          </a:xfrm>
        </p:grpSpPr>
        <p:sp>
          <p:nvSpPr>
            <p:cNvPr id="6" name="Gleichschenkliges Dreieck 5"/>
            <p:cNvSpPr/>
            <p:nvPr userDrawn="1"/>
          </p:nvSpPr>
          <p:spPr>
            <a:xfrm rot="5400000">
              <a:off x="-775717" y="754669"/>
              <a:ext cx="3100836" cy="1550418"/>
            </a:xfrm>
            <a:prstGeom prst="triangle">
              <a:avLst/>
            </a:prstGeom>
            <a:solidFill>
              <a:srgbClr val="F0F0F0">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Gleichschenkliges Dreieck 4"/>
            <p:cNvSpPr/>
            <p:nvPr userDrawn="1"/>
          </p:nvSpPr>
          <p:spPr>
            <a:xfrm>
              <a:off x="-2519908" y="1185622"/>
              <a:ext cx="7451948" cy="372638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3" name="Subtitle 2"/>
          <p:cNvSpPr>
            <a:spLocks noGrp="1"/>
          </p:cNvSpPr>
          <p:nvPr>
            <p:ph type="subTitle" idx="1" hasCustomPrompt="1"/>
          </p:nvPr>
        </p:nvSpPr>
        <p:spPr>
          <a:xfrm>
            <a:off x="4572000" y="3471850"/>
            <a:ext cx="4356100" cy="612068"/>
          </a:xfrm>
        </p:spPr>
        <p:txBody>
          <a:bodyPr>
            <a:normAutofit/>
          </a:bodyPr>
          <a:lstStyle>
            <a:lvl1pPr marL="0" indent="0" algn="l">
              <a:buNone/>
              <a:defRPr sz="1800"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(Untertitel, durch Klicken bearbeiten bearbeiten)</a:t>
            </a:r>
            <a:endParaRPr lang="en-US"/>
          </a:p>
        </p:txBody>
      </p:sp>
      <p:sp>
        <p:nvSpPr>
          <p:cNvPr id="14" name="Foliennummernplatzhalter 13"/>
          <p:cNvSpPr>
            <a:spLocks noGrp="1"/>
          </p:cNvSpPr>
          <p:nvPr>
            <p:ph type="sldNum" sz="quarter" idx="11"/>
          </p:nvPr>
        </p:nvSpPr>
        <p:spPr/>
        <p:txBody>
          <a:bodyPr/>
          <a:lstStyle/>
          <a:p>
            <a:r>
              <a:rPr lang="de-DE"/>
              <a:t>Seite </a:t>
            </a:r>
            <a:fld id="{C3263557-27B3-42AF-8161-8D05F4F8A622}" type="slidenum">
              <a:rPr smtClean="0"/>
              <a:pPr/>
              <a:t>‹Nr.›</a:t>
            </a:fld>
            <a:endParaRPr/>
          </a:p>
        </p:txBody>
      </p:sp>
      <p:cxnSp>
        <p:nvCxnSpPr>
          <p:cNvPr id="21" name="Gerader Verbinder 20"/>
          <p:cNvCxnSpPr/>
          <p:nvPr userDrawn="1"/>
        </p:nvCxnSpPr>
        <p:spPr>
          <a:xfrm>
            <a:off x="4572000" y="4101946"/>
            <a:ext cx="540444"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platzhalter 22"/>
          <p:cNvSpPr>
            <a:spLocks noGrp="1"/>
          </p:cNvSpPr>
          <p:nvPr>
            <p:ph type="body" sz="quarter" idx="12" hasCustomPrompt="1"/>
          </p:nvPr>
        </p:nvSpPr>
        <p:spPr>
          <a:xfrm>
            <a:off x="4572000" y="4198285"/>
            <a:ext cx="4356100" cy="569709"/>
          </a:xfrm>
        </p:spPr>
        <p:txBody>
          <a:bodyPr>
            <a:noAutofit/>
          </a:bodyPr>
          <a:lstStyle>
            <a:lvl1pPr marL="0" indent="0">
              <a:buNone/>
              <a:defRPr sz="1600" baseline="0">
                <a:solidFill>
                  <a:schemeClr val="tx2"/>
                </a:solidFill>
              </a:defRPr>
            </a:lvl1pPr>
          </a:lstStyle>
          <a:p>
            <a:pPr lvl="0"/>
            <a:r>
              <a:rPr lang="de-DE"/>
              <a:t>(Referent, durch Klicken bearbeiten)</a:t>
            </a:r>
          </a:p>
        </p:txBody>
      </p:sp>
      <p:sp>
        <p:nvSpPr>
          <p:cNvPr id="18" name="Rechteck 17"/>
          <p:cNvSpPr/>
          <p:nvPr userDrawn="1"/>
        </p:nvSpPr>
        <p:spPr>
          <a:xfrm>
            <a:off x="0" y="195486"/>
            <a:ext cx="9144000"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 name="Grafik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7885" y="300474"/>
            <a:ext cx="928418" cy="360000"/>
          </a:xfrm>
          <a:prstGeom prst="rect">
            <a:avLst/>
          </a:prstGeom>
        </p:spPr>
      </p:pic>
      <p:sp>
        <p:nvSpPr>
          <p:cNvPr id="2" name="Title 1"/>
          <p:cNvSpPr>
            <a:spLocks noGrp="1"/>
          </p:cNvSpPr>
          <p:nvPr>
            <p:ph type="ctrTitle" hasCustomPrompt="1"/>
          </p:nvPr>
        </p:nvSpPr>
        <p:spPr>
          <a:xfrm>
            <a:off x="4572000" y="2571750"/>
            <a:ext cx="4356100" cy="864096"/>
          </a:xfrm>
        </p:spPr>
        <p:txBody>
          <a:bodyPr anchor="t" anchorCtr="0"/>
          <a:lstStyle>
            <a:lvl1pPr algn="l">
              <a:defRPr sz="2800"/>
            </a:lvl1pPr>
          </a:lstStyle>
          <a:p>
            <a:r>
              <a:rPr lang="de-DE"/>
              <a:t>(Haupttitel, durch Klicken bearbeiten)</a:t>
            </a:r>
            <a:endParaRPr lang="en-US"/>
          </a:p>
        </p:txBody>
      </p:sp>
      <p:sp>
        <p:nvSpPr>
          <p:cNvPr id="20" name="Textfeld 19"/>
          <p:cNvSpPr txBox="1"/>
          <p:nvPr userDrawn="1"/>
        </p:nvSpPr>
        <p:spPr>
          <a:xfrm>
            <a:off x="6173692" y="483518"/>
            <a:ext cx="2754408" cy="202897"/>
          </a:xfrm>
          <a:prstGeom prst="rect">
            <a:avLst/>
          </a:prstGeom>
          <a:noFill/>
        </p:spPr>
        <p:txBody>
          <a:bodyPr wrap="none" lIns="0" tIns="0" rIns="0" bIns="0" rtlCol="0" anchor="b" anchorCtr="0">
            <a:noAutofit/>
          </a:bodyPr>
          <a:lstStyle/>
          <a:p>
            <a:pPr algn="r"/>
            <a:r>
              <a:rPr lang="de-DE" sz="1060" b="0">
                <a:latin typeface="Open Sans" panose="020B0606030504020204" pitchFamily="34" charset="0"/>
                <a:ea typeface="Open Sans" panose="020B0606030504020204" pitchFamily="34" charset="0"/>
                <a:cs typeface="Open Sans" panose="020B0606030504020204" pitchFamily="34" charset="0"/>
              </a:rPr>
              <a:t> </a:t>
            </a:r>
            <a:r>
              <a:rPr lang="de-DE" sz="600" b="0">
                <a:solidFill>
                  <a:schemeClr val="accent1"/>
                </a:solidFill>
                <a:latin typeface="Open Sans" panose="020B0606030504020204" pitchFamily="34" charset="0"/>
                <a:ea typeface="Open Sans" panose="020B0606030504020204" pitchFamily="34" charset="0"/>
                <a:cs typeface="Open Sans" panose="020B0606030504020204" pitchFamily="34" charset="0"/>
                <a:sym typeface="Wingdings 2" panose="05020102010507070707" pitchFamily="18" charset="2"/>
              </a:rPr>
              <a:t> </a:t>
            </a:r>
            <a:r>
              <a:rPr lang="de-DE" sz="800" b="0">
                <a:solidFill>
                  <a:schemeClr val="tx1"/>
                </a:solidFill>
                <a:latin typeface="Open Sans" panose="020B0606030504020204" pitchFamily="34" charset="0"/>
                <a:ea typeface="Open Sans" panose="020B0606030504020204" pitchFamily="34" charset="0"/>
                <a:cs typeface="Open Sans" panose="020B0606030504020204" pitchFamily="34" charset="0"/>
                <a:sym typeface="Wingdings 2" panose="05020102010507070707" pitchFamily="18" charset="2"/>
              </a:rPr>
              <a:t>Ü</a:t>
            </a:r>
            <a:r>
              <a:rPr lang="de-DE" sz="800" b="0">
                <a:latin typeface="Open Sans" panose="020B0606030504020204" pitchFamily="34" charset="0"/>
                <a:ea typeface="Open Sans" panose="020B0606030504020204" pitchFamily="34" charset="0"/>
                <a:cs typeface="Open Sans" panose="020B0606030504020204" pitchFamily="34" charset="0"/>
              </a:rPr>
              <a:t>berraschend mehr Möglichkeiten!</a:t>
            </a:r>
          </a:p>
        </p:txBody>
      </p:sp>
      <p:sp>
        <p:nvSpPr>
          <p:cNvPr id="4" name="Textfeld 3"/>
          <p:cNvSpPr txBox="1"/>
          <p:nvPr userDrawn="1"/>
        </p:nvSpPr>
        <p:spPr>
          <a:xfrm>
            <a:off x="0" y="-864000"/>
            <a:ext cx="4464000" cy="648000"/>
          </a:xfrm>
          <a:prstGeom prst="rect">
            <a:avLst/>
          </a:prstGeom>
          <a:noFill/>
        </p:spPr>
        <p:txBody>
          <a:bodyPr wrap="square" lIns="0" tIns="0" rIns="0" bIns="0" rtlCol="0">
            <a:noAutofit/>
          </a:bodyPr>
          <a:lstStyle/>
          <a:p>
            <a:r>
              <a:rPr lang="de-DE" sz="1100" b="1">
                <a:latin typeface="Consolas" panose="020B0609020204030204" pitchFamily="49" charset="0"/>
                <a:cs typeface="Consolas" panose="020B0609020204030204" pitchFamily="49" charset="0"/>
              </a:rPr>
              <a:t>Layout:  </a:t>
            </a:r>
            <a:r>
              <a:rPr lang="de-DE" sz="1100">
                <a:latin typeface="Consolas" panose="020B0609020204030204" pitchFamily="49" charset="0"/>
                <a:cs typeface="Consolas" panose="020B0609020204030204" pitchFamily="49" charset="0"/>
              </a:rPr>
              <a:t>Titelfolie</a:t>
            </a:r>
          </a:p>
          <a:p>
            <a:r>
              <a:rPr lang="de-DE" sz="1100" b="1">
                <a:latin typeface="Consolas" panose="020B0609020204030204" pitchFamily="49" charset="0"/>
                <a:cs typeface="Consolas" panose="020B0609020204030204" pitchFamily="49" charset="0"/>
              </a:rPr>
              <a:t>Einsatz: </a:t>
            </a:r>
            <a:r>
              <a:rPr lang="de-DE" sz="1100" b="0">
                <a:latin typeface="Consolas" panose="020B0609020204030204" pitchFamily="49" charset="0"/>
                <a:cs typeface="Consolas" panose="020B0609020204030204" pitchFamily="49" charset="0"/>
              </a:rPr>
              <a:t>Für</a:t>
            </a:r>
            <a:r>
              <a:rPr lang="de-DE" sz="1100" b="0" baseline="0">
                <a:latin typeface="Consolas" panose="020B0609020204030204" pitchFamily="49" charset="0"/>
                <a:cs typeface="Consolas" panose="020B0609020204030204" pitchFamily="49" charset="0"/>
              </a:rPr>
              <a:t> den Titel einer Präsentation</a:t>
            </a:r>
          </a:p>
          <a:p>
            <a:r>
              <a:rPr lang="de-DE" sz="1100" b="1" baseline="0">
                <a:latin typeface="Consolas" panose="020B0609020204030204" pitchFamily="49" charset="0"/>
                <a:cs typeface="Consolas" panose="020B0609020204030204" pitchFamily="49" charset="0"/>
              </a:rPr>
              <a:t>Inhalt:  </a:t>
            </a:r>
            <a:r>
              <a:rPr lang="de-DE" sz="1100" b="0" baseline="0">
                <a:latin typeface="Consolas" panose="020B0609020204030204" pitchFamily="49" charset="0"/>
                <a:cs typeface="Consolas" panose="020B0609020204030204" pitchFamily="49" charset="0"/>
              </a:rPr>
              <a:t>Haupttitel, Untertitel, Referent</a:t>
            </a:r>
          </a:p>
          <a:p>
            <a:r>
              <a:rPr lang="de-DE" sz="1100" b="1" baseline="0">
                <a:latin typeface="Consolas" panose="020B0609020204030204" pitchFamily="49" charset="0"/>
                <a:cs typeface="Consolas" panose="020B0609020204030204" pitchFamily="49" charset="0"/>
              </a:rPr>
              <a:t>Tipps:</a:t>
            </a:r>
            <a:r>
              <a:rPr lang="de-DE" sz="1100" b="0" baseline="0">
                <a:latin typeface="Consolas" panose="020B0609020204030204" pitchFamily="49" charset="0"/>
                <a:cs typeface="Consolas" panose="020B0609020204030204" pitchFamily="49" charset="0"/>
              </a:rPr>
              <a:t>   /</a:t>
            </a:r>
            <a:endParaRPr lang="de-DE" sz="1100" b="0">
              <a:latin typeface="Consolas" panose="020B0609020204030204" pitchFamily="49" charset="0"/>
              <a:cs typeface="Consolas" panose="020B0609020204030204" pitchFamily="49" charset="0"/>
            </a:endParaRPr>
          </a:p>
        </p:txBody>
      </p:sp>
      <p:sp>
        <p:nvSpPr>
          <p:cNvPr id="11" name="Textplatzhalter 10"/>
          <p:cNvSpPr>
            <a:spLocks noGrp="1"/>
          </p:cNvSpPr>
          <p:nvPr>
            <p:ph type="body" sz="quarter" idx="13" hasCustomPrompt="1"/>
          </p:nvPr>
        </p:nvSpPr>
        <p:spPr>
          <a:xfrm>
            <a:off x="4679999" y="-864000"/>
            <a:ext cx="4464000" cy="648000"/>
          </a:xfrm>
        </p:spPr>
        <p:txBody>
          <a:bodyPr>
            <a:noAutofit/>
          </a:bodyPr>
          <a:lstStyle>
            <a:lvl1pPr marL="0" indent="0">
              <a:buFontTx/>
              <a:buNone/>
              <a:defRPr sz="1100">
                <a:solidFill>
                  <a:schemeClr val="accent2"/>
                </a:solidFill>
                <a:latin typeface="Consolas" panose="020B0609020204030204" pitchFamily="49" charset="0"/>
                <a:cs typeface="Consolas" panose="020B0609020204030204" pitchFamily="49" charset="0"/>
              </a:defRPr>
            </a:lvl1pPr>
            <a:lvl2pPr marL="216000" indent="0">
              <a:buFontTx/>
              <a:buNone/>
              <a:defRPr sz="1100">
                <a:solidFill>
                  <a:schemeClr val="accent2"/>
                </a:solidFill>
                <a:latin typeface="Consolas" panose="020B0609020204030204" pitchFamily="49" charset="0"/>
                <a:cs typeface="Consolas" panose="020B0609020204030204" pitchFamily="49" charset="0"/>
              </a:defRPr>
            </a:lvl2pPr>
            <a:lvl3pPr marL="432000" indent="0">
              <a:buFontTx/>
              <a:buNone/>
              <a:defRPr sz="1050">
                <a:solidFill>
                  <a:schemeClr val="accent2"/>
                </a:solidFill>
                <a:latin typeface="Consolas" panose="020B0609020204030204" pitchFamily="49" charset="0"/>
                <a:cs typeface="Consolas" panose="020B0609020204030204" pitchFamily="49" charset="0"/>
              </a:defRPr>
            </a:lvl3pPr>
            <a:lvl4pPr marL="612000" indent="0">
              <a:buFontTx/>
              <a:buNone/>
              <a:defRPr sz="1050">
                <a:solidFill>
                  <a:schemeClr val="accent2"/>
                </a:solidFill>
                <a:latin typeface="Consolas" panose="020B0609020204030204" pitchFamily="49" charset="0"/>
                <a:cs typeface="Consolas" panose="020B0609020204030204" pitchFamily="49" charset="0"/>
              </a:defRPr>
            </a:lvl4pPr>
            <a:lvl5pPr marL="792000" indent="0">
              <a:buFontTx/>
              <a:buNone/>
              <a:defRPr sz="1050">
                <a:solidFill>
                  <a:schemeClr val="accent2"/>
                </a:solidFill>
                <a:latin typeface="Consolas" panose="020B0609020204030204" pitchFamily="49" charset="0"/>
                <a:cs typeface="Consolas" panose="020B0609020204030204" pitchFamily="49" charset="0"/>
              </a:defRPr>
            </a:lvl5pPr>
          </a:lstStyle>
          <a:p>
            <a:pPr lvl="0"/>
            <a:r>
              <a:rPr lang="de-DE"/>
              <a:t>(Platzhalter für Regieanweisungen, durch Klicken bearbeiten)</a:t>
            </a:r>
          </a:p>
        </p:txBody>
      </p:sp>
      <p:sp>
        <p:nvSpPr>
          <p:cNvPr id="24" name="Rechteck 23"/>
          <p:cNvSpPr/>
          <p:nvPr userDrawn="1"/>
        </p:nvSpPr>
        <p:spPr>
          <a:xfrm>
            <a:off x="0" y="4914000"/>
            <a:ext cx="9143999" cy="2520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de-DE" sz="800"/>
          </a:p>
        </p:txBody>
      </p:sp>
      <p:sp>
        <p:nvSpPr>
          <p:cNvPr id="25" name="Textfeld 24"/>
          <p:cNvSpPr txBox="1"/>
          <p:nvPr userDrawn="1"/>
        </p:nvSpPr>
        <p:spPr>
          <a:xfrm>
            <a:off x="215900" y="4914000"/>
            <a:ext cx="1512000" cy="234000"/>
          </a:xfrm>
          <a:prstGeom prst="rect">
            <a:avLst/>
          </a:prstGeom>
        </p:spPr>
        <p:txBody>
          <a:bodyPr lIns="0" tIns="0" rIns="0" bIns="0" anchor="ctr" anchorCtr="0"/>
          <a:lstStyle>
            <a:defPPr>
              <a:defRPr lang="de-DE"/>
            </a:defPPr>
            <a:lvl1pPr algn="ctr">
              <a:defRPr sz="900">
                <a:solidFill>
                  <a:schemeClr val="bg2"/>
                </a:solidFill>
              </a:defRPr>
            </a:lvl1pPr>
          </a:lstStyle>
          <a:p>
            <a:pPr lvl="0" algn="l"/>
            <a:r>
              <a:rPr lang="en-US" sz="800">
                <a:latin typeface="+mj-lt"/>
              </a:rPr>
              <a:t>© OPITZ CONSULTING 2018</a:t>
            </a:r>
          </a:p>
        </p:txBody>
      </p:sp>
      <p:sp>
        <p:nvSpPr>
          <p:cNvPr id="26" name="Textfeld 25"/>
          <p:cNvSpPr txBox="1"/>
          <p:nvPr userDrawn="1"/>
        </p:nvSpPr>
        <p:spPr>
          <a:xfrm>
            <a:off x="-2736036" y="4914000"/>
            <a:ext cx="1763740" cy="1223412"/>
          </a:xfrm>
          <a:prstGeom prst="rect">
            <a:avLst/>
          </a:prstGeom>
          <a:noFill/>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de-DE" sz="1050">
                <a:solidFill>
                  <a:srgbClr val="FF0000"/>
                </a:solidFill>
                <a:latin typeface="Consolas" panose="020B0609020204030204" pitchFamily="49" charset="0"/>
                <a:cs typeface="Consolas" panose="020B0609020204030204" pitchFamily="49" charset="0"/>
              </a:rPr>
              <a:t>Hinweis</a:t>
            </a:r>
            <a:r>
              <a:rPr lang="de-DE" sz="1050" baseline="0">
                <a:solidFill>
                  <a:srgbClr val="FF0000"/>
                </a:solidFill>
                <a:latin typeface="Consolas" panose="020B0609020204030204" pitchFamily="49" charset="0"/>
                <a:cs typeface="Consolas" panose="020B0609020204030204" pitchFamily="49" charset="0"/>
              </a:rPr>
              <a:t> MKTG:</a:t>
            </a:r>
            <a:br>
              <a:rPr lang="de-DE" sz="1050" baseline="0">
                <a:solidFill>
                  <a:srgbClr val="FF0000"/>
                </a:solidFill>
                <a:latin typeface="Consolas" panose="020B0609020204030204" pitchFamily="49" charset="0"/>
                <a:cs typeface="Consolas" panose="020B0609020204030204" pitchFamily="49" charset="0"/>
              </a:rPr>
            </a:br>
            <a:r>
              <a:rPr lang="de-DE" sz="1050" baseline="0">
                <a:solidFill>
                  <a:srgbClr val="FF0000"/>
                </a:solidFill>
                <a:latin typeface="Consolas" panose="020B0609020204030204" pitchFamily="49" charset="0"/>
                <a:cs typeface="Consolas" panose="020B0609020204030204" pitchFamily="49" charset="0"/>
              </a:rPr>
              <a:t>Die Jahreszahl muss hier und auf der </a:t>
            </a:r>
            <a:r>
              <a:rPr lang="de-DE" sz="1050" baseline="0" err="1">
                <a:solidFill>
                  <a:srgbClr val="FF0000"/>
                </a:solidFill>
                <a:latin typeface="Consolas" panose="020B0609020204030204" pitchFamily="49" charset="0"/>
                <a:cs typeface="Consolas" panose="020B0609020204030204" pitchFamily="49" charset="0"/>
              </a:rPr>
              <a:t>Toplevel</a:t>
            </a:r>
            <a:r>
              <a:rPr lang="de-DE" sz="1050" baseline="0">
                <a:solidFill>
                  <a:srgbClr val="FF0000"/>
                </a:solidFill>
                <a:latin typeface="Consolas" panose="020B0609020204030204" pitchFamily="49" charset="0"/>
                <a:cs typeface="Consolas" panose="020B0609020204030204" pitchFamily="49" charset="0"/>
              </a:rPr>
              <a:t> Masterfolie ggf. pro Jahr angepasst werden!</a:t>
            </a:r>
            <a:endParaRPr lang="de-DE" sz="1050">
              <a:solidFill>
                <a:srgbClr val="FF0000"/>
              </a:solidFill>
              <a:latin typeface="Consolas" panose="020B0609020204030204" pitchFamily="49" charset="0"/>
              <a:cs typeface="Consolas" panose="020B0609020204030204" pitchFamily="49" charset="0"/>
            </a:endParaRPr>
          </a:p>
          <a:p>
            <a:pPr algn="r"/>
            <a:endParaRPr lang="de-DE" sz="1050">
              <a:solidFill>
                <a:srgbClr val="FF0000"/>
              </a:solidFill>
              <a:latin typeface="Consolas" panose="020B0609020204030204" pitchFamily="49" charset="0"/>
              <a:cs typeface="Consolas" panose="020B0609020204030204" pitchFamily="49" charset="0"/>
            </a:endParaRPr>
          </a:p>
        </p:txBody>
      </p:sp>
      <p:cxnSp>
        <p:nvCxnSpPr>
          <p:cNvPr id="27" name="Gerade Verbindung mit Pfeil 26"/>
          <p:cNvCxnSpPr/>
          <p:nvPr userDrawn="1"/>
        </p:nvCxnSpPr>
        <p:spPr>
          <a:xfrm>
            <a:off x="-912012" y="5031000"/>
            <a:ext cx="851728"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5606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12013 0.22407 L -4.44444E-6 1.35802E-6 " pathEditMode="relative" rAng="0" ptsTypes="AA">
                                      <p:cBhvr>
                                        <p:cTn id="6" dur="7000" fill="hold"/>
                                        <p:tgtEl>
                                          <p:spTgt spid="15"/>
                                        </p:tgtEl>
                                        <p:attrNameLst>
                                          <p:attrName>ppt_x</p:attrName>
                                          <p:attrName>ppt_y</p:attrName>
                                        </p:attrNameLst>
                                      </p:cBhvr>
                                      <p:rCtr x="6007" y="-11204"/>
                                    </p:animMotion>
                                  </p:childTnLst>
                                </p:cTn>
                              </p:par>
                              <p:par>
                                <p:cTn id="7" presetID="6" presetClass="emph" presetSubtype="0" fill="hold" nodeType="withEffect">
                                  <p:stCondLst>
                                    <p:cond delay="0"/>
                                  </p:stCondLst>
                                  <p:childTnLst>
                                    <p:animScale>
                                      <p:cBhvr>
                                        <p:cTn id="8" dur="7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OC17 Agenda">
    <p:bg>
      <p:bgPr>
        <a:solidFill>
          <a:schemeClr val="bg1"/>
        </a:solidFill>
        <a:effectLst/>
      </p:bgPr>
    </p:bg>
    <p:spTree>
      <p:nvGrpSpPr>
        <p:cNvPr id="1" name=""/>
        <p:cNvGrpSpPr/>
        <p:nvPr/>
      </p:nvGrpSpPr>
      <p:grpSpPr>
        <a:xfrm>
          <a:off x="0" y="0"/>
          <a:ext cx="0" cy="0"/>
          <a:chOff x="0" y="0"/>
          <a:chExt cx="0" cy="0"/>
        </a:xfrm>
      </p:grpSpPr>
      <p:pic>
        <p:nvPicPr>
          <p:cNvPr id="26" name="Grafik 25"/>
          <p:cNvPicPr>
            <a:picLocks noChangeAspect="1"/>
          </p:cNvPicPr>
          <p:nvPr userDrawn="1"/>
        </p:nvPicPr>
        <p:blipFill rotWithShape="1">
          <a:blip r:embed="rId2" cstate="screen">
            <a:extLst>
              <a:ext uri="{28A0092B-C50C-407E-A947-70E740481C1C}">
                <a14:useLocalDpi xmlns:a14="http://schemas.microsoft.com/office/drawing/2010/main"/>
              </a:ext>
            </a:extLst>
          </a:blip>
          <a:srcRect r="-11373"/>
          <a:stretch/>
        </p:blipFill>
        <p:spPr>
          <a:xfrm>
            <a:off x="6119813" y="-61415"/>
            <a:ext cx="3530721" cy="5322627"/>
          </a:xfrm>
          <a:prstGeom prst="rect">
            <a:avLst/>
          </a:prstGeom>
        </p:spPr>
      </p:pic>
      <p:sp>
        <p:nvSpPr>
          <p:cNvPr id="16" name="Rechteck 15"/>
          <p:cNvSpPr/>
          <p:nvPr userDrawn="1"/>
        </p:nvSpPr>
        <p:spPr>
          <a:xfrm>
            <a:off x="1676400" y="4914000"/>
            <a:ext cx="7467599" cy="2520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de-DE" sz="900"/>
          </a:p>
        </p:txBody>
      </p:sp>
      <p:sp>
        <p:nvSpPr>
          <p:cNvPr id="25" name="Title Placeholder 1"/>
          <p:cNvSpPr>
            <a:spLocks noGrp="1"/>
          </p:cNvSpPr>
          <p:nvPr>
            <p:ph type="title" hasCustomPrompt="1"/>
          </p:nvPr>
        </p:nvSpPr>
        <p:spPr>
          <a:xfrm>
            <a:off x="215899" y="87474"/>
            <a:ext cx="5688014" cy="812554"/>
          </a:xfrm>
          <a:prstGeom prst="rect">
            <a:avLst/>
          </a:prstGeom>
        </p:spPr>
        <p:txBody>
          <a:bodyPr vert="horz" lIns="0" tIns="0" rIns="0" bIns="0" rtlCol="0" anchor="b" anchorCtr="0">
            <a:noAutofit/>
          </a:bodyPr>
          <a:lstStyle>
            <a:lvl1pPr>
              <a:defRPr baseline="0"/>
            </a:lvl1pPr>
          </a:lstStyle>
          <a:p>
            <a:r>
              <a:rPr lang="de-DE"/>
              <a:t>(Inhalt – durch Klicken bearbeiten)</a:t>
            </a:r>
            <a:endParaRPr lang="en-US"/>
          </a:p>
        </p:txBody>
      </p:sp>
      <p:sp>
        <p:nvSpPr>
          <p:cNvPr id="30" name="Foliennummernplatzhalter 17"/>
          <p:cNvSpPr txBox="1">
            <a:spLocks/>
          </p:cNvSpPr>
          <p:nvPr userDrawn="1"/>
        </p:nvSpPr>
        <p:spPr>
          <a:xfrm>
            <a:off x="7956376" y="4914000"/>
            <a:ext cx="972108" cy="234000"/>
          </a:xfrm>
          <a:prstGeom prst="rect">
            <a:avLst/>
          </a:prstGeom>
        </p:spPr>
        <p:txBody>
          <a:bodyPr lIns="0" tIns="0" rIns="0" bIns="0" anchor="ctr" anchorCtr="0"/>
          <a:lstStyle>
            <a:defPPr>
              <a:defRPr lang="de-DE"/>
            </a:defPPr>
            <a:lvl1pPr marL="0" algn="r" defTabSz="685800" rtl="0" eaLnBrk="1" latinLnBrk="0" hangingPunct="1">
              <a:defRPr lang="de-DE" sz="900" kern="1200" smtClean="0">
                <a:solidFill>
                  <a:schemeClr val="bg2"/>
                </a:solidFill>
                <a:latin typeface="+mj-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de-DE"/>
              <a:t>Seite </a:t>
            </a:r>
            <a:fld id="{C3263557-27B3-42AF-8161-8D05F4F8A622}" type="slidenum">
              <a:rPr smtClean="0"/>
              <a:pPr/>
              <a:t>‹Nr.›</a:t>
            </a:fld>
            <a:endParaRPr/>
          </a:p>
        </p:txBody>
      </p:sp>
      <p:sp>
        <p:nvSpPr>
          <p:cNvPr id="37" name="Textplatzhalter 36"/>
          <p:cNvSpPr>
            <a:spLocks noGrp="1"/>
          </p:cNvSpPr>
          <p:nvPr>
            <p:ph type="body" sz="quarter" idx="16" hasCustomPrompt="1"/>
          </p:nvPr>
        </p:nvSpPr>
        <p:spPr>
          <a:xfrm>
            <a:off x="215900" y="1203075"/>
            <a:ext cx="540000" cy="540000"/>
          </a:xfrm>
          <a:solidFill>
            <a:schemeClr val="accent1"/>
          </a:solidFill>
        </p:spPr>
        <p:txBody>
          <a:bodyPr anchor="ctr" anchorCtr="0">
            <a:noAutofit/>
          </a:bodyPr>
          <a:lstStyle>
            <a:lvl1pPr marL="0" indent="0" algn="ctr">
              <a:buNone/>
              <a:defRPr sz="3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de-DE"/>
              <a:t>X</a:t>
            </a:r>
          </a:p>
        </p:txBody>
      </p:sp>
      <p:sp>
        <p:nvSpPr>
          <p:cNvPr id="15" name="Textplatzhalter 36"/>
          <p:cNvSpPr>
            <a:spLocks noGrp="1"/>
          </p:cNvSpPr>
          <p:nvPr>
            <p:ph type="body" sz="quarter" idx="17" hasCustomPrompt="1"/>
          </p:nvPr>
        </p:nvSpPr>
        <p:spPr>
          <a:xfrm>
            <a:off x="215516" y="1887075"/>
            <a:ext cx="540000" cy="540000"/>
          </a:xfrm>
          <a:solidFill>
            <a:schemeClr val="accent1"/>
          </a:solidFill>
        </p:spPr>
        <p:txBody>
          <a:bodyPr anchor="ctr" anchorCtr="0">
            <a:noAutofit/>
          </a:bodyPr>
          <a:lstStyle>
            <a:lvl1pPr marL="0" indent="0" algn="ctr">
              <a:buNone/>
              <a:defRPr sz="3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de-DE"/>
              <a:t>X</a:t>
            </a:r>
          </a:p>
        </p:txBody>
      </p:sp>
      <p:sp>
        <p:nvSpPr>
          <p:cNvPr id="18" name="Textplatzhalter 36"/>
          <p:cNvSpPr>
            <a:spLocks noGrp="1"/>
          </p:cNvSpPr>
          <p:nvPr>
            <p:ph type="body" sz="quarter" idx="18" hasCustomPrompt="1"/>
          </p:nvPr>
        </p:nvSpPr>
        <p:spPr>
          <a:xfrm>
            <a:off x="215516" y="2571075"/>
            <a:ext cx="540000" cy="540000"/>
          </a:xfrm>
          <a:solidFill>
            <a:schemeClr val="accent1"/>
          </a:solidFill>
        </p:spPr>
        <p:txBody>
          <a:bodyPr anchor="ctr" anchorCtr="0">
            <a:noAutofit/>
          </a:bodyPr>
          <a:lstStyle>
            <a:lvl1pPr marL="0" indent="0" algn="ctr">
              <a:buNone/>
              <a:defRPr sz="3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de-DE"/>
              <a:t>X</a:t>
            </a:r>
          </a:p>
        </p:txBody>
      </p:sp>
      <p:sp>
        <p:nvSpPr>
          <p:cNvPr id="19" name="Textplatzhalter 36"/>
          <p:cNvSpPr>
            <a:spLocks noGrp="1"/>
          </p:cNvSpPr>
          <p:nvPr>
            <p:ph type="body" sz="quarter" idx="19" hasCustomPrompt="1"/>
          </p:nvPr>
        </p:nvSpPr>
        <p:spPr>
          <a:xfrm>
            <a:off x="215516" y="3255075"/>
            <a:ext cx="540000" cy="540000"/>
          </a:xfrm>
          <a:solidFill>
            <a:schemeClr val="accent1"/>
          </a:solidFill>
        </p:spPr>
        <p:txBody>
          <a:bodyPr anchor="ctr" anchorCtr="0">
            <a:noAutofit/>
          </a:bodyPr>
          <a:lstStyle>
            <a:lvl1pPr marL="0" indent="0" algn="ctr">
              <a:buNone/>
              <a:defRPr sz="3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de-DE"/>
              <a:t>X</a:t>
            </a:r>
          </a:p>
        </p:txBody>
      </p:sp>
      <p:sp>
        <p:nvSpPr>
          <p:cNvPr id="20" name="Textplatzhalter 36"/>
          <p:cNvSpPr>
            <a:spLocks noGrp="1"/>
          </p:cNvSpPr>
          <p:nvPr>
            <p:ph type="body" sz="quarter" idx="20" hasCustomPrompt="1"/>
          </p:nvPr>
        </p:nvSpPr>
        <p:spPr>
          <a:xfrm>
            <a:off x="215516" y="3939075"/>
            <a:ext cx="540000" cy="540000"/>
          </a:xfrm>
          <a:solidFill>
            <a:schemeClr val="accent1"/>
          </a:solidFill>
        </p:spPr>
        <p:txBody>
          <a:bodyPr anchor="ctr" anchorCtr="0">
            <a:noAutofit/>
          </a:bodyPr>
          <a:lstStyle>
            <a:lvl1pPr marL="0" indent="0" algn="ctr">
              <a:buNone/>
              <a:defRPr sz="3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de-DE"/>
              <a:t>X</a:t>
            </a:r>
          </a:p>
        </p:txBody>
      </p:sp>
      <p:sp>
        <p:nvSpPr>
          <p:cNvPr id="3" name="Textplatzhalter 2"/>
          <p:cNvSpPr>
            <a:spLocks noGrp="1"/>
          </p:cNvSpPr>
          <p:nvPr>
            <p:ph type="body" sz="quarter" idx="21" hasCustomPrompt="1"/>
          </p:nvPr>
        </p:nvSpPr>
        <p:spPr>
          <a:xfrm>
            <a:off x="935037" y="1203075"/>
            <a:ext cx="4968884" cy="540000"/>
          </a:xfrm>
        </p:spPr>
        <p:txBody>
          <a:bodyPr anchor="ctr" anchorCtr="0">
            <a:noAutofit/>
          </a:bodyPr>
          <a:lstStyle>
            <a:lvl1pPr marL="0" indent="0">
              <a:buNone/>
              <a:defRPr baseline="0"/>
            </a:lvl1pPr>
          </a:lstStyle>
          <a:p>
            <a:pPr lvl="0"/>
            <a:r>
              <a:rPr lang="de-DE" err="1"/>
              <a:t>Kapitelbezeichung</a:t>
            </a:r>
            <a:r>
              <a:rPr lang="de-DE"/>
              <a:t> – durch Klicken </a:t>
            </a:r>
            <a:r>
              <a:rPr lang="de-DE" err="1"/>
              <a:t>bearbe</a:t>
            </a:r>
            <a:r>
              <a:rPr lang="de-DE"/>
              <a:t>.</a:t>
            </a:r>
          </a:p>
        </p:txBody>
      </p:sp>
      <p:sp>
        <p:nvSpPr>
          <p:cNvPr id="21" name="Textplatzhalter 2"/>
          <p:cNvSpPr>
            <a:spLocks noGrp="1"/>
          </p:cNvSpPr>
          <p:nvPr>
            <p:ph type="body" sz="quarter" idx="22" hasCustomPrompt="1"/>
          </p:nvPr>
        </p:nvSpPr>
        <p:spPr>
          <a:xfrm>
            <a:off x="935999" y="1887075"/>
            <a:ext cx="4967915" cy="540000"/>
          </a:xfrm>
        </p:spPr>
        <p:txBody>
          <a:bodyPr anchor="ctr" anchorCtr="0">
            <a:noAutofit/>
          </a:bodyPr>
          <a:lstStyle>
            <a:lvl1pPr marL="0" indent="0">
              <a:buNone/>
              <a:defRPr baseline="0"/>
            </a:lvl1pPr>
          </a:lstStyle>
          <a:p>
            <a:pPr lvl="0"/>
            <a:r>
              <a:rPr lang="de-DE" err="1"/>
              <a:t>Kapitelbezeichung</a:t>
            </a:r>
            <a:r>
              <a:rPr lang="de-DE"/>
              <a:t> – durch Klicken </a:t>
            </a:r>
            <a:r>
              <a:rPr lang="de-DE" err="1"/>
              <a:t>bearbe</a:t>
            </a:r>
            <a:r>
              <a:rPr lang="de-DE"/>
              <a:t>.</a:t>
            </a:r>
          </a:p>
        </p:txBody>
      </p:sp>
      <p:sp>
        <p:nvSpPr>
          <p:cNvPr id="22" name="Textplatzhalter 2"/>
          <p:cNvSpPr>
            <a:spLocks noGrp="1"/>
          </p:cNvSpPr>
          <p:nvPr>
            <p:ph type="body" sz="quarter" idx="23" hasCustomPrompt="1"/>
          </p:nvPr>
        </p:nvSpPr>
        <p:spPr>
          <a:xfrm>
            <a:off x="952977" y="2571075"/>
            <a:ext cx="4950810" cy="540000"/>
          </a:xfrm>
        </p:spPr>
        <p:txBody>
          <a:bodyPr anchor="ctr" anchorCtr="0">
            <a:noAutofit/>
          </a:bodyPr>
          <a:lstStyle>
            <a:lvl1pPr marL="0" indent="0">
              <a:buNone/>
              <a:defRPr baseline="0"/>
            </a:lvl1pPr>
          </a:lstStyle>
          <a:p>
            <a:pPr lvl="0"/>
            <a:r>
              <a:rPr lang="de-DE" err="1"/>
              <a:t>Kapitelbezeichung</a:t>
            </a:r>
            <a:r>
              <a:rPr lang="de-DE"/>
              <a:t> – durch Klicken </a:t>
            </a:r>
            <a:r>
              <a:rPr lang="de-DE" err="1"/>
              <a:t>bearbe</a:t>
            </a:r>
            <a:r>
              <a:rPr lang="de-DE"/>
              <a:t>.</a:t>
            </a:r>
          </a:p>
        </p:txBody>
      </p:sp>
      <p:sp>
        <p:nvSpPr>
          <p:cNvPr id="23" name="Textplatzhalter 2"/>
          <p:cNvSpPr>
            <a:spLocks noGrp="1"/>
          </p:cNvSpPr>
          <p:nvPr>
            <p:ph type="body" sz="quarter" idx="24" hasCustomPrompt="1"/>
          </p:nvPr>
        </p:nvSpPr>
        <p:spPr>
          <a:xfrm>
            <a:off x="935999" y="3255075"/>
            <a:ext cx="4967915" cy="540000"/>
          </a:xfrm>
        </p:spPr>
        <p:txBody>
          <a:bodyPr anchor="ctr" anchorCtr="0">
            <a:noAutofit/>
          </a:bodyPr>
          <a:lstStyle>
            <a:lvl1pPr marL="0" indent="0">
              <a:buNone/>
              <a:defRPr baseline="0"/>
            </a:lvl1pPr>
          </a:lstStyle>
          <a:p>
            <a:pPr lvl="0"/>
            <a:r>
              <a:rPr lang="de-DE" err="1"/>
              <a:t>Kapitelbezeichung</a:t>
            </a:r>
            <a:r>
              <a:rPr lang="de-DE"/>
              <a:t> – durch Klicken </a:t>
            </a:r>
            <a:r>
              <a:rPr lang="de-DE" err="1"/>
              <a:t>bearbe</a:t>
            </a:r>
            <a:r>
              <a:rPr lang="de-DE"/>
              <a:t>.</a:t>
            </a:r>
          </a:p>
        </p:txBody>
      </p:sp>
      <p:sp>
        <p:nvSpPr>
          <p:cNvPr id="24" name="Textplatzhalter 2"/>
          <p:cNvSpPr>
            <a:spLocks noGrp="1"/>
          </p:cNvSpPr>
          <p:nvPr>
            <p:ph type="body" sz="quarter" idx="25" hasCustomPrompt="1"/>
          </p:nvPr>
        </p:nvSpPr>
        <p:spPr>
          <a:xfrm>
            <a:off x="935999" y="3939075"/>
            <a:ext cx="4967914" cy="540000"/>
          </a:xfrm>
        </p:spPr>
        <p:txBody>
          <a:bodyPr anchor="ctr" anchorCtr="0">
            <a:noAutofit/>
          </a:bodyPr>
          <a:lstStyle>
            <a:lvl1pPr marL="0" indent="0">
              <a:buNone/>
              <a:defRPr baseline="0"/>
            </a:lvl1pPr>
          </a:lstStyle>
          <a:p>
            <a:pPr lvl="0"/>
            <a:r>
              <a:rPr lang="de-DE" err="1"/>
              <a:t>Kapitelbezeichung</a:t>
            </a:r>
            <a:r>
              <a:rPr lang="de-DE"/>
              <a:t> – durch Klicken </a:t>
            </a:r>
            <a:r>
              <a:rPr lang="de-DE" err="1"/>
              <a:t>bearbe</a:t>
            </a:r>
            <a:r>
              <a:rPr lang="de-DE"/>
              <a:t>.</a:t>
            </a:r>
          </a:p>
        </p:txBody>
      </p:sp>
      <p:cxnSp>
        <p:nvCxnSpPr>
          <p:cNvPr id="29" name="Gerader Verbinder 28"/>
          <p:cNvCxnSpPr/>
          <p:nvPr userDrawn="1"/>
        </p:nvCxnSpPr>
        <p:spPr>
          <a:xfrm>
            <a:off x="-324544" y="951570"/>
            <a:ext cx="5404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Gerader Verbinder 30"/>
          <p:cNvCxnSpPr/>
          <p:nvPr userDrawn="1"/>
        </p:nvCxnSpPr>
        <p:spPr>
          <a:xfrm>
            <a:off x="-484" y="951570"/>
            <a:ext cx="216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Textfeld 31"/>
          <p:cNvSpPr txBox="1"/>
          <p:nvPr userDrawn="1"/>
        </p:nvSpPr>
        <p:spPr>
          <a:xfrm>
            <a:off x="0" y="-864001"/>
            <a:ext cx="4464000" cy="802585"/>
          </a:xfrm>
          <a:prstGeom prst="rect">
            <a:avLst/>
          </a:prstGeom>
          <a:noFill/>
        </p:spPr>
        <p:txBody>
          <a:bodyPr wrap="square" lIns="0" tIns="0" rIns="0" bIns="0" rtlCol="0">
            <a:noAutofit/>
          </a:bodyPr>
          <a:lstStyle/>
          <a:p>
            <a:r>
              <a:rPr lang="de-DE" sz="1100" b="1">
                <a:latin typeface="Consolas" panose="020B0609020204030204" pitchFamily="49" charset="0"/>
                <a:cs typeface="Consolas" panose="020B0609020204030204" pitchFamily="49" charset="0"/>
              </a:rPr>
              <a:t>Layout:  </a:t>
            </a:r>
            <a:r>
              <a:rPr lang="de-DE" sz="1100">
                <a:latin typeface="Consolas" panose="020B0609020204030204" pitchFamily="49" charset="0"/>
                <a:cs typeface="Consolas" panose="020B0609020204030204" pitchFamily="49" charset="0"/>
              </a:rPr>
              <a:t>Agenda</a:t>
            </a:r>
          </a:p>
          <a:p>
            <a:r>
              <a:rPr lang="de-DE" sz="1100" b="1">
                <a:latin typeface="Consolas" panose="020B0609020204030204" pitchFamily="49" charset="0"/>
                <a:cs typeface="Consolas" panose="020B0609020204030204" pitchFamily="49" charset="0"/>
              </a:rPr>
              <a:t>Einsatz: </a:t>
            </a:r>
            <a:r>
              <a:rPr lang="de-DE" sz="1100" b="0">
                <a:latin typeface="Consolas" panose="020B0609020204030204" pitchFamily="49" charset="0"/>
                <a:cs typeface="Consolas" panose="020B0609020204030204" pitchFamily="49" charset="0"/>
              </a:rPr>
              <a:t>Für Inhaltsangaben bei weniger als 5 Teilen</a:t>
            </a:r>
            <a:endParaRPr lang="de-DE" sz="1100" b="0" baseline="0">
              <a:latin typeface="Consolas" panose="020B0609020204030204" pitchFamily="49" charset="0"/>
              <a:cs typeface="Consolas" panose="020B0609020204030204" pitchFamily="49" charset="0"/>
            </a:endParaRPr>
          </a:p>
          <a:p>
            <a:r>
              <a:rPr lang="de-DE" sz="1100" b="1" baseline="0">
                <a:latin typeface="Consolas" panose="020B0609020204030204" pitchFamily="49" charset="0"/>
                <a:cs typeface="Consolas" panose="020B0609020204030204" pitchFamily="49" charset="0"/>
              </a:rPr>
              <a:t>Inhalt:  </a:t>
            </a:r>
            <a:r>
              <a:rPr lang="de-DE" sz="1100" b="0" baseline="0">
                <a:latin typeface="Consolas" panose="020B0609020204030204" pitchFamily="49" charset="0"/>
                <a:cs typeface="Consolas" panose="020B0609020204030204" pitchFamily="49" charset="0"/>
              </a:rPr>
              <a:t>Überschrift (bspw. Inhalt, Agenda, ...)</a:t>
            </a:r>
          </a:p>
          <a:p>
            <a:r>
              <a:rPr lang="de-DE" sz="1100" b="1" baseline="0">
                <a:latin typeface="Consolas" panose="020B0609020204030204" pitchFamily="49" charset="0"/>
                <a:cs typeface="Consolas" panose="020B0609020204030204" pitchFamily="49" charset="0"/>
              </a:rPr>
              <a:t>Tipps:</a:t>
            </a:r>
            <a:r>
              <a:rPr lang="de-DE" sz="1100" b="0" baseline="0">
                <a:latin typeface="Consolas" panose="020B0609020204030204" pitchFamily="49" charset="0"/>
                <a:cs typeface="Consolas" panose="020B0609020204030204" pitchFamily="49" charset="0"/>
              </a:rPr>
              <a:t>   Alternatives Layout „Agenda &gt; 5 Teile“</a:t>
            </a:r>
            <a:br>
              <a:rPr lang="de-DE" sz="1100" b="0" baseline="0">
                <a:latin typeface="Consolas" panose="020B0609020204030204" pitchFamily="49" charset="0"/>
                <a:cs typeface="Consolas" panose="020B0609020204030204" pitchFamily="49" charset="0"/>
              </a:rPr>
            </a:br>
            <a:r>
              <a:rPr lang="de-DE" sz="1100" b="0" baseline="0">
                <a:latin typeface="Consolas" panose="020B0609020204030204" pitchFamily="49" charset="0"/>
                <a:cs typeface="Consolas" panose="020B0609020204030204" pitchFamily="49" charset="0"/>
              </a:rPr>
              <a:t>         überzählige blaue Zahlenboxen löschen!</a:t>
            </a:r>
            <a:endParaRPr lang="de-DE" sz="1100" b="0">
              <a:latin typeface="Consolas" panose="020B0609020204030204" pitchFamily="49" charset="0"/>
              <a:cs typeface="Consolas" panose="020B0609020204030204" pitchFamily="49" charset="0"/>
            </a:endParaRPr>
          </a:p>
        </p:txBody>
      </p:sp>
      <p:sp>
        <p:nvSpPr>
          <p:cNvPr id="33" name="Textplatzhalter 10"/>
          <p:cNvSpPr>
            <a:spLocks noGrp="1"/>
          </p:cNvSpPr>
          <p:nvPr>
            <p:ph type="body" sz="quarter" idx="13" hasCustomPrompt="1"/>
          </p:nvPr>
        </p:nvSpPr>
        <p:spPr>
          <a:xfrm>
            <a:off x="4679999" y="-864000"/>
            <a:ext cx="4464000" cy="648000"/>
          </a:xfrm>
        </p:spPr>
        <p:txBody>
          <a:bodyPr>
            <a:noAutofit/>
          </a:bodyPr>
          <a:lstStyle>
            <a:lvl1pPr marL="0" indent="0">
              <a:buFontTx/>
              <a:buNone/>
              <a:defRPr sz="1100">
                <a:solidFill>
                  <a:schemeClr val="accent2"/>
                </a:solidFill>
                <a:latin typeface="Consolas" panose="020B0609020204030204" pitchFamily="49" charset="0"/>
                <a:cs typeface="Consolas" panose="020B0609020204030204" pitchFamily="49" charset="0"/>
              </a:defRPr>
            </a:lvl1pPr>
            <a:lvl2pPr marL="216000" indent="0">
              <a:buFontTx/>
              <a:buNone/>
              <a:defRPr sz="1100">
                <a:solidFill>
                  <a:schemeClr val="accent2"/>
                </a:solidFill>
                <a:latin typeface="Consolas" panose="020B0609020204030204" pitchFamily="49" charset="0"/>
                <a:cs typeface="Consolas" panose="020B0609020204030204" pitchFamily="49" charset="0"/>
              </a:defRPr>
            </a:lvl2pPr>
            <a:lvl3pPr marL="432000" indent="0">
              <a:buFontTx/>
              <a:buNone/>
              <a:defRPr sz="1050">
                <a:solidFill>
                  <a:schemeClr val="accent2"/>
                </a:solidFill>
                <a:latin typeface="Consolas" panose="020B0609020204030204" pitchFamily="49" charset="0"/>
                <a:cs typeface="Consolas" panose="020B0609020204030204" pitchFamily="49" charset="0"/>
              </a:defRPr>
            </a:lvl3pPr>
            <a:lvl4pPr marL="612000" indent="0">
              <a:buFontTx/>
              <a:buNone/>
              <a:defRPr sz="1050">
                <a:solidFill>
                  <a:schemeClr val="accent2"/>
                </a:solidFill>
                <a:latin typeface="Consolas" panose="020B0609020204030204" pitchFamily="49" charset="0"/>
                <a:cs typeface="Consolas" panose="020B0609020204030204" pitchFamily="49" charset="0"/>
              </a:defRPr>
            </a:lvl4pPr>
            <a:lvl5pPr marL="792000" indent="0">
              <a:buFontTx/>
              <a:buNone/>
              <a:defRPr sz="1050">
                <a:solidFill>
                  <a:schemeClr val="accent2"/>
                </a:solidFill>
                <a:latin typeface="Consolas" panose="020B0609020204030204" pitchFamily="49" charset="0"/>
                <a:cs typeface="Consolas" panose="020B0609020204030204" pitchFamily="49" charset="0"/>
              </a:defRPr>
            </a:lvl5pPr>
          </a:lstStyle>
          <a:p>
            <a:pPr lvl="0"/>
            <a:r>
              <a:rPr lang="de-DE"/>
              <a:t>(Platzhalter für Regieanweisungen, durch Klicken bearbeiten)</a:t>
            </a:r>
          </a:p>
        </p:txBody>
      </p:sp>
      <p:sp>
        <p:nvSpPr>
          <p:cNvPr id="13" name="Fußzeilenplatzhalter 12"/>
          <p:cNvSpPr>
            <a:spLocks noGrp="1"/>
          </p:cNvSpPr>
          <p:nvPr>
            <p:ph type="ftr" sz="quarter" idx="10"/>
          </p:nvPr>
        </p:nvSpPr>
        <p:spPr/>
        <p:txBody>
          <a:bodyPr/>
          <a:lstStyle>
            <a:lvl1pPr>
              <a:defRPr/>
            </a:lvl1pPr>
          </a:lstStyle>
          <a:p>
            <a:r>
              <a:rPr lang="de-DE"/>
              <a:t>Einführung in Deep Learning</a:t>
            </a:r>
          </a:p>
        </p:txBody>
      </p:sp>
    </p:spTree>
    <p:extLst>
      <p:ext uri="{BB962C8B-B14F-4D97-AF65-F5344CB8AC3E}">
        <p14:creationId xmlns:p14="http://schemas.microsoft.com/office/powerpoint/2010/main" val="2271861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02743 3.45679E-6 L 0.05903 3.45679E-6 " pathEditMode="relative" rAng="0" ptsTypes="AA">
                                      <p:cBhvr>
                                        <p:cTn id="6" dur="1000" fill="hold"/>
                                        <p:tgtEl>
                                          <p:spTgt spid="29"/>
                                        </p:tgtEl>
                                        <p:attrNameLst>
                                          <p:attrName>ppt_x</p:attrName>
                                          <p:attrName>ppt_y</p:attrName>
                                        </p:attrNameLst>
                                      </p:cBhvr>
                                      <p:rCtr x="432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2" pos="476" userDrawn="1">
          <p15:clr>
            <a:srgbClr val="FBAE40"/>
          </p15:clr>
        </p15:guide>
        <p15:guide id="4" pos="589" userDrawn="1">
          <p15:clr>
            <a:srgbClr val="FBAE40"/>
          </p15:clr>
        </p15:guide>
        <p15:guide id="6" orient="horz" pos="146">
          <p15:clr>
            <a:srgbClr val="FBAE40"/>
          </p15:clr>
        </p15:guide>
        <p15:guide id="7" orient="horz" pos="1098" userDrawn="1">
          <p15:clr>
            <a:srgbClr val="FBAE40"/>
          </p15:clr>
        </p15:guide>
        <p15:guide id="8" orient="horz" pos="1529" userDrawn="1">
          <p15:clr>
            <a:srgbClr val="FBAE40"/>
          </p15:clr>
        </p15:guide>
        <p15:guide id="9" orient="horz" pos="1960" userDrawn="1">
          <p15:clr>
            <a:srgbClr val="FBAE40"/>
          </p15:clr>
        </p15:guide>
        <p15:guide id="10" orient="horz" pos="2391" userDrawn="1">
          <p15:clr>
            <a:srgbClr val="FBAE40"/>
          </p15:clr>
        </p15:guide>
        <p15:guide id="11" pos="3855" userDrawn="1">
          <p15:clr>
            <a:srgbClr val="FBAE40"/>
          </p15:clr>
        </p15:guide>
        <p15:guide id="12" pos="3719" userDrawn="1">
          <p15:clr>
            <a:srgbClr val="FBAE40"/>
          </p15:clr>
        </p15:guide>
        <p15:guide id="13" orient="horz" pos="282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Agenda &gt; 5 Teile">
    <p:bg>
      <p:bgPr>
        <a:solidFill>
          <a:schemeClr val="bg1"/>
        </a:solidFill>
        <a:effectLst/>
      </p:bgPr>
    </p:bg>
    <p:spTree>
      <p:nvGrpSpPr>
        <p:cNvPr id="1" name=""/>
        <p:cNvGrpSpPr/>
        <p:nvPr/>
      </p:nvGrpSpPr>
      <p:grpSpPr>
        <a:xfrm>
          <a:off x="0" y="0"/>
          <a:ext cx="0" cy="0"/>
          <a:chOff x="0" y="0"/>
          <a:chExt cx="0" cy="0"/>
        </a:xfrm>
      </p:grpSpPr>
      <p:pic>
        <p:nvPicPr>
          <p:cNvPr id="26" name="Grafik 25"/>
          <p:cNvPicPr>
            <a:picLocks noChangeAspect="1"/>
          </p:cNvPicPr>
          <p:nvPr userDrawn="1"/>
        </p:nvPicPr>
        <p:blipFill rotWithShape="1">
          <a:blip r:embed="rId2" cstate="screen">
            <a:extLst>
              <a:ext uri="{28A0092B-C50C-407E-A947-70E740481C1C}">
                <a14:useLocalDpi xmlns:a14="http://schemas.microsoft.com/office/drawing/2010/main"/>
              </a:ext>
            </a:extLst>
          </a:blip>
          <a:srcRect r="-11373"/>
          <a:stretch/>
        </p:blipFill>
        <p:spPr>
          <a:xfrm>
            <a:off x="6119813" y="-61415"/>
            <a:ext cx="3530721" cy="5322627"/>
          </a:xfrm>
          <a:prstGeom prst="rect">
            <a:avLst/>
          </a:prstGeom>
        </p:spPr>
      </p:pic>
      <p:sp>
        <p:nvSpPr>
          <p:cNvPr id="2" name="Rechteck 1"/>
          <p:cNvSpPr/>
          <p:nvPr userDrawn="1"/>
        </p:nvSpPr>
        <p:spPr>
          <a:xfrm>
            <a:off x="5219950" y="1058863"/>
            <a:ext cx="3708534" cy="3591514"/>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Fußzeilenplatzhalter 12"/>
          <p:cNvSpPr>
            <a:spLocks noGrp="1"/>
          </p:cNvSpPr>
          <p:nvPr>
            <p:ph type="ftr" sz="quarter" idx="10"/>
          </p:nvPr>
        </p:nvSpPr>
        <p:spPr/>
        <p:txBody>
          <a:bodyPr/>
          <a:lstStyle/>
          <a:p>
            <a:r>
              <a:rPr lang="de-DE"/>
              <a:t>Einführung in Deep Learning</a:t>
            </a:r>
          </a:p>
        </p:txBody>
      </p:sp>
      <p:sp>
        <p:nvSpPr>
          <p:cNvPr id="14" name="Foliennummernplatzhalter 13"/>
          <p:cNvSpPr>
            <a:spLocks noGrp="1"/>
          </p:cNvSpPr>
          <p:nvPr>
            <p:ph type="sldNum" sz="quarter" idx="11"/>
          </p:nvPr>
        </p:nvSpPr>
        <p:spPr>
          <a:xfrm>
            <a:off x="5363605" y="7810409"/>
            <a:ext cx="972108" cy="234000"/>
          </a:xfrm>
        </p:spPr>
        <p:txBody>
          <a:bodyPr/>
          <a:lstStyle/>
          <a:p>
            <a:r>
              <a:rPr lang="de-DE"/>
              <a:t>Seite </a:t>
            </a:r>
            <a:fld id="{C3263557-27B3-42AF-8161-8D05F4F8A622}" type="slidenum">
              <a:rPr smtClean="0"/>
              <a:pPr/>
              <a:t>‹Nr.›</a:t>
            </a:fld>
            <a:endParaRPr/>
          </a:p>
        </p:txBody>
      </p:sp>
      <p:sp>
        <p:nvSpPr>
          <p:cNvPr id="16" name="Rechteck 15"/>
          <p:cNvSpPr/>
          <p:nvPr userDrawn="1"/>
        </p:nvSpPr>
        <p:spPr>
          <a:xfrm>
            <a:off x="1727900" y="4914000"/>
            <a:ext cx="7416099" cy="2520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de-DE" sz="900"/>
          </a:p>
        </p:txBody>
      </p:sp>
      <p:sp>
        <p:nvSpPr>
          <p:cNvPr id="25" name="Title Placeholder 1"/>
          <p:cNvSpPr>
            <a:spLocks noGrp="1"/>
          </p:cNvSpPr>
          <p:nvPr>
            <p:ph type="title" hasCustomPrompt="1"/>
          </p:nvPr>
        </p:nvSpPr>
        <p:spPr>
          <a:xfrm>
            <a:off x="215899" y="87474"/>
            <a:ext cx="5688014" cy="812554"/>
          </a:xfrm>
          <a:prstGeom prst="rect">
            <a:avLst/>
          </a:prstGeom>
        </p:spPr>
        <p:txBody>
          <a:bodyPr vert="horz" lIns="0" tIns="0" rIns="0" bIns="0" rtlCol="0" anchor="b" anchorCtr="0">
            <a:noAutofit/>
          </a:bodyPr>
          <a:lstStyle>
            <a:lvl1pPr>
              <a:defRPr baseline="0"/>
            </a:lvl1pPr>
          </a:lstStyle>
          <a:p>
            <a:r>
              <a:rPr lang="de-DE"/>
              <a:t>(Inhalt – durch Klicken bearbeiten)</a:t>
            </a:r>
            <a:endParaRPr lang="en-US"/>
          </a:p>
        </p:txBody>
      </p:sp>
      <p:cxnSp>
        <p:nvCxnSpPr>
          <p:cNvPr id="28" name="Gerader Verbinder 27"/>
          <p:cNvCxnSpPr/>
          <p:nvPr userDrawn="1"/>
        </p:nvCxnSpPr>
        <p:spPr>
          <a:xfrm>
            <a:off x="-484" y="951570"/>
            <a:ext cx="216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Foliennummernplatzhalter 17"/>
          <p:cNvSpPr txBox="1">
            <a:spLocks/>
          </p:cNvSpPr>
          <p:nvPr userDrawn="1"/>
        </p:nvSpPr>
        <p:spPr>
          <a:xfrm>
            <a:off x="7956376" y="4914000"/>
            <a:ext cx="972108" cy="234000"/>
          </a:xfrm>
          <a:prstGeom prst="rect">
            <a:avLst/>
          </a:prstGeom>
        </p:spPr>
        <p:txBody>
          <a:bodyPr lIns="0" tIns="0" rIns="0" bIns="0" anchor="ctr" anchorCtr="0"/>
          <a:lstStyle>
            <a:defPPr>
              <a:defRPr lang="de-DE"/>
            </a:defPPr>
            <a:lvl1pPr marL="0" algn="r" defTabSz="685800" rtl="0" eaLnBrk="1" latinLnBrk="0" hangingPunct="1">
              <a:defRPr lang="de-DE" sz="900" kern="1200" smtClean="0">
                <a:solidFill>
                  <a:schemeClr val="bg2"/>
                </a:solidFill>
                <a:latin typeface="+mj-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de-DE"/>
              <a:t>Seite </a:t>
            </a:r>
            <a:fld id="{C3263557-27B3-42AF-8161-8D05F4F8A622}" type="slidenum">
              <a:rPr smtClean="0"/>
              <a:pPr/>
              <a:t>‹Nr.›</a:t>
            </a:fld>
            <a:endParaRPr/>
          </a:p>
        </p:txBody>
      </p:sp>
      <p:sp>
        <p:nvSpPr>
          <p:cNvPr id="37" name="Textplatzhalter 36"/>
          <p:cNvSpPr>
            <a:spLocks noGrp="1"/>
          </p:cNvSpPr>
          <p:nvPr>
            <p:ph type="body" sz="quarter" idx="16" hasCustomPrompt="1"/>
          </p:nvPr>
        </p:nvSpPr>
        <p:spPr>
          <a:xfrm>
            <a:off x="215900" y="1203075"/>
            <a:ext cx="540000" cy="540000"/>
          </a:xfrm>
          <a:solidFill>
            <a:schemeClr val="accent1"/>
          </a:solidFill>
        </p:spPr>
        <p:txBody>
          <a:bodyPr anchor="ctr" anchorCtr="0">
            <a:noAutofit/>
          </a:bodyPr>
          <a:lstStyle>
            <a:lvl1pPr marL="0" indent="0" algn="ctr">
              <a:buNone/>
              <a:defRPr sz="3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de-DE"/>
              <a:t>X</a:t>
            </a:r>
          </a:p>
        </p:txBody>
      </p:sp>
      <p:sp>
        <p:nvSpPr>
          <p:cNvPr id="15" name="Textplatzhalter 36"/>
          <p:cNvSpPr>
            <a:spLocks noGrp="1"/>
          </p:cNvSpPr>
          <p:nvPr>
            <p:ph type="body" sz="quarter" idx="17" hasCustomPrompt="1"/>
          </p:nvPr>
        </p:nvSpPr>
        <p:spPr>
          <a:xfrm>
            <a:off x="215516" y="1887075"/>
            <a:ext cx="540000" cy="540000"/>
          </a:xfrm>
          <a:solidFill>
            <a:schemeClr val="accent1"/>
          </a:solidFill>
        </p:spPr>
        <p:txBody>
          <a:bodyPr anchor="ctr" anchorCtr="0">
            <a:noAutofit/>
          </a:bodyPr>
          <a:lstStyle>
            <a:lvl1pPr marL="0" indent="0" algn="ctr">
              <a:buNone/>
              <a:defRPr sz="3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de-DE"/>
              <a:t>X</a:t>
            </a:r>
          </a:p>
        </p:txBody>
      </p:sp>
      <p:sp>
        <p:nvSpPr>
          <p:cNvPr id="18" name="Textplatzhalter 36"/>
          <p:cNvSpPr>
            <a:spLocks noGrp="1"/>
          </p:cNvSpPr>
          <p:nvPr>
            <p:ph type="body" sz="quarter" idx="18" hasCustomPrompt="1"/>
          </p:nvPr>
        </p:nvSpPr>
        <p:spPr>
          <a:xfrm>
            <a:off x="215516" y="2571075"/>
            <a:ext cx="540000" cy="540000"/>
          </a:xfrm>
          <a:solidFill>
            <a:schemeClr val="accent1"/>
          </a:solidFill>
        </p:spPr>
        <p:txBody>
          <a:bodyPr anchor="ctr" anchorCtr="0">
            <a:noAutofit/>
          </a:bodyPr>
          <a:lstStyle>
            <a:lvl1pPr marL="0" indent="0" algn="ctr">
              <a:buNone/>
              <a:defRPr sz="3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de-DE"/>
              <a:t>X</a:t>
            </a:r>
          </a:p>
        </p:txBody>
      </p:sp>
      <p:sp>
        <p:nvSpPr>
          <p:cNvPr id="19" name="Textplatzhalter 36"/>
          <p:cNvSpPr>
            <a:spLocks noGrp="1"/>
          </p:cNvSpPr>
          <p:nvPr>
            <p:ph type="body" sz="quarter" idx="19" hasCustomPrompt="1"/>
          </p:nvPr>
        </p:nvSpPr>
        <p:spPr>
          <a:xfrm>
            <a:off x="215516" y="3255075"/>
            <a:ext cx="540000" cy="540000"/>
          </a:xfrm>
          <a:solidFill>
            <a:schemeClr val="accent1"/>
          </a:solidFill>
        </p:spPr>
        <p:txBody>
          <a:bodyPr anchor="ctr" anchorCtr="0">
            <a:noAutofit/>
          </a:bodyPr>
          <a:lstStyle>
            <a:lvl1pPr marL="0" indent="0" algn="ctr">
              <a:buNone/>
              <a:defRPr sz="3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de-DE"/>
              <a:t>X</a:t>
            </a:r>
          </a:p>
        </p:txBody>
      </p:sp>
      <p:sp>
        <p:nvSpPr>
          <p:cNvPr id="20" name="Textplatzhalter 36"/>
          <p:cNvSpPr>
            <a:spLocks noGrp="1"/>
          </p:cNvSpPr>
          <p:nvPr>
            <p:ph type="body" sz="quarter" idx="20" hasCustomPrompt="1"/>
          </p:nvPr>
        </p:nvSpPr>
        <p:spPr>
          <a:xfrm>
            <a:off x="215516" y="3939075"/>
            <a:ext cx="540000" cy="540000"/>
          </a:xfrm>
          <a:solidFill>
            <a:schemeClr val="accent1"/>
          </a:solidFill>
        </p:spPr>
        <p:txBody>
          <a:bodyPr anchor="ctr" anchorCtr="0">
            <a:noAutofit/>
          </a:bodyPr>
          <a:lstStyle>
            <a:lvl1pPr marL="0" indent="0" algn="ctr">
              <a:buNone/>
              <a:defRPr sz="3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de-DE"/>
              <a:t>X</a:t>
            </a:r>
          </a:p>
        </p:txBody>
      </p:sp>
      <p:sp>
        <p:nvSpPr>
          <p:cNvPr id="3" name="Textplatzhalter 2"/>
          <p:cNvSpPr>
            <a:spLocks noGrp="1"/>
          </p:cNvSpPr>
          <p:nvPr>
            <p:ph type="body" sz="quarter" idx="21" hasCustomPrompt="1"/>
          </p:nvPr>
        </p:nvSpPr>
        <p:spPr>
          <a:xfrm>
            <a:off x="935037" y="1203075"/>
            <a:ext cx="3529013" cy="540000"/>
          </a:xfrm>
        </p:spPr>
        <p:txBody>
          <a:bodyPr anchor="ctr" anchorCtr="0">
            <a:noAutofit/>
          </a:bodyPr>
          <a:lstStyle>
            <a:lvl1pPr marL="0" indent="0">
              <a:buNone/>
              <a:defRPr baseline="0"/>
            </a:lvl1pPr>
          </a:lstStyle>
          <a:p>
            <a:pPr lvl="0"/>
            <a:r>
              <a:rPr lang="de-DE" err="1"/>
              <a:t>Kapitelbezeichung</a:t>
            </a:r>
            <a:r>
              <a:rPr lang="de-DE"/>
              <a:t> – durch Klicken </a:t>
            </a:r>
            <a:r>
              <a:rPr lang="de-DE" err="1"/>
              <a:t>bearbe</a:t>
            </a:r>
            <a:r>
              <a:rPr lang="de-DE"/>
              <a:t>.</a:t>
            </a:r>
          </a:p>
        </p:txBody>
      </p:sp>
      <p:sp>
        <p:nvSpPr>
          <p:cNvPr id="21" name="Textplatzhalter 2"/>
          <p:cNvSpPr>
            <a:spLocks noGrp="1"/>
          </p:cNvSpPr>
          <p:nvPr>
            <p:ph type="body" sz="quarter" idx="22" hasCustomPrompt="1"/>
          </p:nvPr>
        </p:nvSpPr>
        <p:spPr>
          <a:xfrm>
            <a:off x="935999" y="1887075"/>
            <a:ext cx="3528051" cy="540000"/>
          </a:xfrm>
        </p:spPr>
        <p:txBody>
          <a:bodyPr anchor="ctr" anchorCtr="0">
            <a:noAutofit/>
          </a:bodyPr>
          <a:lstStyle>
            <a:lvl1pPr marL="0" indent="0">
              <a:buNone/>
              <a:defRPr baseline="0"/>
            </a:lvl1pPr>
          </a:lstStyle>
          <a:p>
            <a:pPr lvl="0"/>
            <a:r>
              <a:rPr lang="de-DE" err="1"/>
              <a:t>Kapitelbezeichung</a:t>
            </a:r>
            <a:r>
              <a:rPr lang="de-DE"/>
              <a:t> – durch Klicken </a:t>
            </a:r>
            <a:r>
              <a:rPr lang="de-DE" err="1"/>
              <a:t>bearbe</a:t>
            </a:r>
            <a:r>
              <a:rPr lang="de-DE"/>
              <a:t>.</a:t>
            </a:r>
          </a:p>
        </p:txBody>
      </p:sp>
      <p:sp>
        <p:nvSpPr>
          <p:cNvPr id="22" name="Textplatzhalter 2"/>
          <p:cNvSpPr>
            <a:spLocks noGrp="1"/>
          </p:cNvSpPr>
          <p:nvPr>
            <p:ph type="body" sz="quarter" idx="23" hasCustomPrompt="1"/>
          </p:nvPr>
        </p:nvSpPr>
        <p:spPr>
          <a:xfrm>
            <a:off x="952977" y="2571075"/>
            <a:ext cx="3511073" cy="540000"/>
          </a:xfrm>
        </p:spPr>
        <p:txBody>
          <a:bodyPr anchor="ctr" anchorCtr="0">
            <a:noAutofit/>
          </a:bodyPr>
          <a:lstStyle>
            <a:lvl1pPr marL="0" indent="0">
              <a:buNone/>
              <a:defRPr baseline="0"/>
            </a:lvl1pPr>
          </a:lstStyle>
          <a:p>
            <a:pPr lvl="0"/>
            <a:r>
              <a:rPr lang="de-DE" err="1"/>
              <a:t>Kapitelbezeichung</a:t>
            </a:r>
            <a:r>
              <a:rPr lang="de-DE"/>
              <a:t> – durch Klicken </a:t>
            </a:r>
            <a:r>
              <a:rPr lang="de-DE" err="1"/>
              <a:t>bearbe</a:t>
            </a:r>
            <a:r>
              <a:rPr lang="de-DE"/>
              <a:t>.</a:t>
            </a:r>
          </a:p>
        </p:txBody>
      </p:sp>
      <p:sp>
        <p:nvSpPr>
          <p:cNvPr id="23" name="Textplatzhalter 2"/>
          <p:cNvSpPr>
            <a:spLocks noGrp="1"/>
          </p:cNvSpPr>
          <p:nvPr>
            <p:ph type="body" sz="quarter" idx="24" hasCustomPrompt="1"/>
          </p:nvPr>
        </p:nvSpPr>
        <p:spPr>
          <a:xfrm>
            <a:off x="935999" y="3255075"/>
            <a:ext cx="3528051" cy="540000"/>
          </a:xfrm>
        </p:spPr>
        <p:txBody>
          <a:bodyPr anchor="ctr" anchorCtr="0">
            <a:noAutofit/>
          </a:bodyPr>
          <a:lstStyle>
            <a:lvl1pPr marL="0" indent="0">
              <a:buNone/>
              <a:defRPr baseline="0"/>
            </a:lvl1pPr>
          </a:lstStyle>
          <a:p>
            <a:pPr lvl="0"/>
            <a:r>
              <a:rPr lang="de-DE" err="1"/>
              <a:t>Kapitelbezeichung</a:t>
            </a:r>
            <a:r>
              <a:rPr lang="de-DE"/>
              <a:t> – durch Klicken </a:t>
            </a:r>
            <a:r>
              <a:rPr lang="de-DE" err="1"/>
              <a:t>bearbe</a:t>
            </a:r>
            <a:r>
              <a:rPr lang="de-DE"/>
              <a:t>.</a:t>
            </a:r>
          </a:p>
        </p:txBody>
      </p:sp>
      <p:sp>
        <p:nvSpPr>
          <p:cNvPr id="24" name="Textplatzhalter 2"/>
          <p:cNvSpPr>
            <a:spLocks noGrp="1"/>
          </p:cNvSpPr>
          <p:nvPr>
            <p:ph type="body" sz="quarter" idx="25" hasCustomPrompt="1"/>
          </p:nvPr>
        </p:nvSpPr>
        <p:spPr>
          <a:xfrm>
            <a:off x="935999" y="3939075"/>
            <a:ext cx="3528051" cy="540000"/>
          </a:xfrm>
        </p:spPr>
        <p:txBody>
          <a:bodyPr anchor="ctr" anchorCtr="0">
            <a:noAutofit/>
          </a:bodyPr>
          <a:lstStyle>
            <a:lvl1pPr marL="0" indent="0">
              <a:buNone/>
              <a:defRPr baseline="0"/>
            </a:lvl1pPr>
          </a:lstStyle>
          <a:p>
            <a:pPr lvl="0"/>
            <a:r>
              <a:rPr lang="de-DE" err="1"/>
              <a:t>Kapitelbezeichung</a:t>
            </a:r>
            <a:r>
              <a:rPr lang="de-DE"/>
              <a:t> – durch Klicken </a:t>
            </a:r>
            <a:r>
              <a:rPr lang="de-DE" err="1"/>
              <a:t>bearbe</a:t>
            </a:r>
            <a:r>
              <a:rPr lang="de-DE"/>
              <a:t>.</a:t>
            </a:r>
          </a:p>
        </p:txBody>
      </p:sp>
      <p:sp>
        <p:nvSpPr>
          <p:cNvPr id="29" name="Textplatzhalter 36"/>
          <p:cNvSpPr>
            <a:spLocks noGrp="1"/>
          </p:cNvSpPr>
          <p:nvPr>
            <p:ph type="body" sz="quarter" idx="26" hasCustomPrompt="1"/>
          </p:nvPr>
        </p:nvSpPr>
        <p:spPr>
          <a:xfrm>
            <a:off x="4680334" y="1203075"/>
            <a:ext cx="540000" cy="540000"/>
          </a:xfrm>
          <a:solidFill>
            <a:schemeClr val="accent1"/>
          </a:solidFill>
        </p:spPr>
        <p:txBody>
          <a:bodyPr anchor="ctr" anchorCtr="0">
            <a:noAutofit/>
          </a:bodyPr>
          <a:lstStyle>
            <a:lvl1pPr marL="0" indent="0" algn="ctr">
              <a:buNone/>
              <a:defRPr sz="3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de-DE"/>
              <a:t>X</a:t>
            </a:r>
          </a:p>
        </p:txBody>
      </p:sp>
      <p:sp>
        <p:nvSpPr>
          <p:cNvPr id="31" name="Textplatzhalter 36"/>
          <p:cNvSpPr>
            <a:spLocks noGrp="1"/>
          </p:cNvSpPr>
          <p:nvPr>
            <p:ph type="body" sz="quarter" idx="27" hasCustomPrompt="1"/>
          </p:nvPr>
        </p:nvSpPr>
        <p:spPr>
          <a:xfrm>
            <a:off x="4679950" y="1887075"/>
            <a:ext cx="540000" cy="540000"/>
          </a:xfrm>
          <a:solidFill>
            <a:schemeClr val="accent1"/>
          </a:solidFill>
        </p:spPr>
        <p:txBody>
          <a:bodyPr anchor="ctr" anchorCtr="0">
            <a:noAutofit/>
          </a:bodyPr>
          <a:lstStyle>
            <a:lvl1pPr marL="0" indent="0" algn="ctr">
              <a:buNone/>
              <a:defRPr sz="3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de-DE"/>
              <a:t>X</a:t>
            </a:r>
          </a:p>
        </p:txBody>
      </p:sp>
      <p:sp>
        <p:nvSpPr>
          <p:cNvPr id="32" name="Textplatzhalter 36"/>
          <p:cNvSpPr>
            <a:spLocks noGrp="1"/>
          </p:cNvSpPr>
          <p:nvPr>
            <p:ph type="body" sz="quarter" idx="28" hasCustomPrompt="1"/>
          </p:nvPr>
        </p:nvSpPr>
        <p:spPr>
          <a:xfrm>
            <a:off x="4679950" y="2571075"/>
            <a:ext cx="540000" cy="540000"/>
          </a:xfrm>
          <a:solidFill>
            <a:schemeClr val="accent1"/>
          </a:solidFill>
        </p:spPr>
        <p:txBody>
          <a:bodyPr anchor="ctr" anchorCtr="0">
            <a:noAutofit/>
          </a:bodyPr>
          <a:lstStyle>
            <a:lvl1pPr marL="0" indent="0" algn="ctr">
              <a:buNone/>
              <a:defRPr sz="3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de-DE"/>
              <a:t>X</a:t>
            </a:r>
          </a:p>
        </p:txBody>
      </p:sp>
      <p:sp>
        <p:nvSpPr>
          <p:cNvPr id="33" name="Textplatzhalter 36"/>
          <p:cNvSpPr>
            <a:spLocks noGrp="1"/>
          </p:cNvSpPr>
          <p:nvPr>
            <p:ph type="body" sz="quarter" idx="29" hasCustomPrompt="1"/>
          </p:nvPr>
        </p:nvSpPr>
        <p:spPr>
          <a:xfrm>
            <a:off x="4679950" y="3255075"/>
            <a:ext cx="540000" cy="540000"/>
          </a:xfrm>
          <a:solidFill>
            <a:schemeClr val="accent1"/>
          </a:solidFill>
        </p:spPr>
        <p:txBody>
          <a:bodyPr anchor="ctr" anchorCtr="0">
            <a:noAutofit/>
          </a:bodyPr>
          <a:lstStyle>
            <a:lvl1pPr marL="0" indent="0" algn="ctr">
              <a:buNone/>
              <a:defRPr sz="3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de-DE"/>
              <a:t>X</a:t>
            </a:r>
          </a:p>
        </p:txBody>
      </p:sp>
      <p:sp>
        <p:nvSpPr>
          <p:cNvPr id="34" name="Textplatzhalter 36"/>
          <p:cNvSpPr>
            <a:spLocks noGrp="1"/>
          </p:cNvSpPr>
          <p:nvPr>
            <p:ph type="body" sz="quarter" idx="30" hasCustomPrompt="1"/>
          </p:nvPr>
        </p:nvSpPr>
        <p:spPr>
          <a:xfrm>
            <a:off x="4679950" y="3939075"/>
            <a:ext cx="540000" cy="540000"/>
          </a:xfrm>
          <a:solidFill>
            <a:schemeClr val="accent1"/>
          </a:solidFill>
        </p:spPr>
        <p:txBody>
          <a:bodyPr anchor="ctr" anchorCtr="0">
            <a:noAutofit/>
          </a:bodyPr>
          <a:lstStyle>
            <a:lvl1pPr marL="0" indent="0" algn="ctr">
              <a:buNone/>
              <a:defRPr sz="3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de-DE"/>
              <a:t>X</a:t>
            </a:r>
          </a:p>
        </p:txBody>
      </p:sp>
      <p:sp>
        <p:nvSpPr>
          <p:cNvPr id="35" name="Textplatzhalter 2"/>
          <p:cNvSpPr>
            <a:spLocks noGrp="1"/>
          </p:cNvSpPr>
          <p:nvPr>
            <p:ph type="body" sz="quarter" idx="31" hasCustomPrompt="1"/>
          </p:nvPr>
        </p:nvSpPr>
        <p:spPr>
          <a:xfrm>
            <a:off x="5399471" y="1203075"/>
            <a:ext cx="3529013" cy="540000"/>
          </a:xfrm>
        </p:spPr>
        <p:txBody>
          <a:bodyPr anchor="ctr" anchorCtr="0">
            <a:noAutofit/>
          </a:bodyPr>
          <a:lstStyle>
            <a:lvl1pPr marL="0" indent="0">
              <a:buNone/>
              <a:defRPr baseline="0"/>
            </a:lvl1pPr>
          </a:lstStyle>
          <a:p>
            <a:pPr lvl="0"/>
            <a:r>
              <a:rPr lang="de-DE" err="1"/>
              <a:t>Kapitelbezeichung</a:t>
            </a:r>
            <a:r>
              <a:rPr lang="de-DE"/>
              <a:t> – durch Klicken </a:t>
            </a:r>
            <a:r>
              <a:rPr lang="de-DE" err="1"/>
              <a:t>bearbe</a:t>
            </a:r>
            <a:r>
              <a:rPr lang="de-DE"/>
              <a:t>.</a:t>
            </a:r>
          </a:p>
        </p:txBody>
      </p:sp>
      <p:sp>
        <p:nvSpPr>
          <p:cNvPr id="36" name="Textplatzhalter 2"/>
          <p:cNvSpPr>
            <a:spLocks noGrp="1"/>
          </p:cNvSpPr>
          <p:nvPr>
            <p:ph type="body" sz="quarter" idx="32" hasCustomPrompt="1"/>
          </p:nvPr>
        </p:nvSpPr>
        <p:spPr>
          <a:xfrm>
            <a:off x="5400433" y="1887075"/>
            <a:ext cx="3528051" cy="540000"/>
          </a:xfrm>
        </p:spPr>
        <p:txBody>
          <a:bodyPr anchor="ctr" anchorCtr="0">
            <a:noAutofit/>
          </a:bodyPr>
          <a:lstStyle>
            <a:lvl1pPr marL="0" indent="0">
              <a:buNone/>
              <a:defRPr baseline="0"/>
            </a:lvl1pPr>
          </a:lstStyle>
          <a:p>
            <a:pPr lvl="0"/>
            <a:r>
              <a:rPr lang="de-DE" err="1"/>
              <a:t>Kapitelbezeichung</a:t>
            </a:r>
            <a:r>
              <a:rPr lang="de-DE"/>
              <a:t> – durch Klicken </a:t>
            </a:r>
            <a:r>
              <a:rPr lang="de-DE" err="1"/>
              <a:t>bearbe</a:t>
            </a:r>
            <a:r>
              <a:rPr lang="de-DE"/>
              <a:t>.</a:t>
            </a:r>
          </a:p>
        </p:txBody>
      </p:sp>
      <p:sp>
        <p:nvSpPr>
          <p:cNvPr id="38" name="Textplatzhalter 2"/>
          <p:cNvSpPr>
            <a:spLocks noGrp="1"/>
          </p:cNvSpPr>
          <p:nvPr>
            <p:ph type="body" sz="quarter" idx="33" hasCustomPrompt="1"/>
          </p:nvPr>
        </p:nvSpPr>
        <p:spPr>
          <a:xfrm>
            <a:off x="5417411" y="2571075"/>
            <a:ext cx="3511073" cy="540000"/>
          </a:xfrm>
        </p:spPr>
        <p:txBody>
          <a:bodyPr anchor="ctr" anchorCtr="0">
            <a:noAutofit/>
          </a:bodyPr>
          <a:lstStyle>
            <a:lvl1pPr marL="0" indent="0">
              <a:buNone/>
              <a:defRPr baseline="0"/>
            </a:lvl1pPr>
          </a:lstStyle>
          <a:p>
            <a:pPr lvl="0"/>
            <a:r>
              <a:rPr lang="de-DE" err="1"/>
              <a:t>Kapitelbezeichung</a:t>
            </a:r>
            <a:r>
              <a:rPr lang="de-DE"/>
              <a:t> – durch Klicken </a:t>
            </a:r>
            <a:r>
              <a:rPr lang="de-DE" err="1"/>
              <a:t>bearbe</a:t>
            </a:r>
            <a:r>
              <a:rPr lang="de-DE"/>
              <a:t>.</a:t>
            </a:r>
          </a:p>
        </p:txBody>
      </p:sp>
      <p:sp>
        <p:nvSpPr>
          <p:cNvPr id="39" name="Textplatzhalter 2"/>
          <p:cNvSpPr>
            <a:spLocks noGrp="1"/>
          </p:cNvSpPr>
          <p:nvPr>
            <p:ph type="body" sz="quarter" idx="34" hasCustomPrompt="1"/>
          </p:nvPr>
        </p:nvSpPr>
        <p:spPr>
          <a:xfrm>
            <a:off x="5400433" y="3255075"/>
            <a:ext cx="3528051" cy="540000"/>
          </a:xfrm>
        </p:spPr>
        <p:txBody>
          <a:bodyPr anchor="ctr" anchorCtr="0">
            <a:noAutofit/>
          </a:bodyPr>
          <a:lstStyle>
            <a:lvl1pPr marL="0" indent="0">
              <a:buNone/>
              <a:defRPr baseline="0"/>
            </a:lvl1pPr>
          </a:lstStyle>
          <a:p>
            <a:pPr lvl="0"/>
            <a:r>
              <a:rPr lang="de-DE" err="1"/>
              <a:t>Kapitelbezeichung</a:t>
            </a:r>
            <a:r>
              <a:rPr lang="de-DE"/>
              <a:t> – durch Klicken </a:t>
            </a:r>
            <a:r>
              <a:rPr lang="de-DE" err="1"/>
              <a:t>bearbe</a:t>
            </a:r>
            <a:r>
              <a:rPr lang="de-DE"/>
              <a:t>.</a:t>
            </a:r>
          </a:p>
        </p:txBody>
      </p:sp>
      <p:sp>
        <p:nvSpPr>
          <p:cNvPr id="40" name="Textplatzhalter 2"/>
          <p:cNvSpPr>
            <a:spLocks noGrp="1"/>
          </p:cNvSpPr>
          <p:nvPr>
            <p:ph type="body" sz="quarter" idx="35" hasCustomPrompt="1"/>
          </p:nvPr>
        </p:nvSpPr>
        <p:spPr>
          <a:xfrm>
            <a:off x="5400433" y="3939075"/>
            <a:ext cx="3528051" cy="540000"/>
          </a:xfrm>
        </p:spPr>
        <p:txBody>
          <a:bodyPr anchor="ctr" anchorCtr="0">
            <a:noAutofit/>
          </a:bodyPr>
          <a:lstStyle>
            <a:lvl1pPr marL="0" indent="0">
              <a:buNone/>
              <a:defRPr baseline="0"/>
            </a:lvl1pPr>
          </a:lstStyle>
          <a:p>
            <a:pPr lvl="0"/>
            <a:r>
              <a:rPr lang="de-DE" err="1"/>
              <a:t>Kapitelbezeichung</a:t>
            </a:r>
            <a:r>
              <a:rPr lang="de-DE"/>
              <a:t> – durch Klicken </a:t>
            </a:r>
            <a:r>
              <a:rPr lang="de-DE" err="1"/>
              <a:t>bearbe</a:t>
            </a:r>
            <a:r>
              <a:rPr lang="de-DE"/>
              <a:t>.</a:t>
            </a:r>
          </a:p>
        </p:txBody>
      </p:sp>
      <p:cxnSp>
        <p:nvCxnSpPr>
          <p:cNvPr id="47" name="Gerader Verbinder 46"/>
          <p:cNvCxnSpPr/>
          <p:nvPr userDrawn="1"/>
        </p:nvCxnSpPr>
        <p:spPr>
          <a:xfrm>
            <a:off x="-324928" y="951570"/>
            <a:ext cx="5404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Gerader Verbinder 47"/>
          <p:cNvCxnSpPr/>
          <p:nvPr userDrawn="1"/>
        </p:nvCxnSpPr>
        <p:spPr>
          <a:xfrm>
            <a:off x="-868" y="951570"/>
            <a:ext cx="216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9" name="Textfeld 48"/>
          <p:cNvSpPr txBox="1"/>
          <p:nvPr userDrawn="1"/>
        </p:nvSpPr>
        <p:spPr>
          <a:xfrm>
            <a:off x="0" y="-864000"/>
            <a:ext cx="4464000" cy="790666"/>
          </a:xfrm>
          <a:prstGeom prst="rect">
            <a:avLst/>
          </a:prstGeom>
          <a:noFill/>
        </p:spPr>
        <p:txBody>
          <a:bodyPr wrap="square" lIns="0" tIns="0" rIns="0" bIns="0" rtlCol="0">
            <a:noAutofit/>
          </a:bodyPr>
          <a:lstStyle/>
          <a:p>
            <a:r>
              <a:rPr lang="de-DE" sz="1100" b="1">
                <a:latin typeface="Consolas" panose="020B0609020204030204" pitchFamily="49" charset="0"/>
                <a:cs typeface="Consolas" panose="020B0609020204030204" pitchFamily="49" charset="0"/>
              </a:rPr>
              <a:t>Layout:  </a:t>
            </a:r>
            <a:r>
              <a:rPr lang="de-DE" sz="1100">
                <a:latin typeface="Consolas" panose="020B0609020204030204" pitchFamily="49" charset="0"/>
                <a:cs typeface="Consolas" panose="020B0609020204030204" pitchFamily="49" charset="0"/>
              </a:rPr>
              <a:t>Agenda &gt; 5 Teile</a:t>
            </a:r>
          </a:p>
          <a:p>
            <a:r>
              <a:rPr lang="de-DE" sz="1100" b="1">
                <a:latin typeface="Consolas" panose="020B0609020204030204" pitchFamily="49" charset="0"/>
                <a:cs typeface="Consolas" panose="020B0609020204030204" pitchFamily="49" charset="0"/>
              </a:rPr>
              <a:t>Einsatz: </a:t>
            </a:r>
            <a:r>
              <a:rPr lang="de-DE" sz="1100" b="0">
                <a:latin typeface="Consolas" panose="020B0609020204030204" pitchFamily="49" charset="0"/>
                <a:cs typeface="Consolas" panose="020B0609020204030204" pitchFamily="49" charset="0"/>
              </a:rPr>
              <a:t>Für Inhaltsangaben bei mehr als 5 Teilen</a:t>
            </a:r>
            <a:endParaRPr lang="de-DE" sz="1100" b="0" baseline="0">
              <a:latin typeface="Consolas" panose="020B0609020204030204" pitchFamily="49" charset="0"/>
              <a:cs typeface="Consolas" panose="020B0609020204030204" pitchFamily="49" charset="0"/>
            </a:endParaRPr>
          </a:p>
          <a:p>
            <a:r>
              <a:rPr lang="de-DE" sz="1100" b="1" baseline="0">
                <a:latin typeface="Consolas" panose="020B0609020204030204" pitchFamily="49" charset="0"/>
                <a:cs typeface="Consolas" panose="020B0609020204030204" pitchFamily="49" charset="0"/>
              </a:rPr>
              <a:t>Inhalt:  </a:t>
            </a:r>
            <a:r>
              <a:rPr lang="de-DE" sz="1100" b="0" baseline="0">
                <a:latin typeface="Consolas" panose="020B0609020204030204" pitchFamily="49" charset="0"/>
                <a:cs typeface="Consolas" panose="020B0609020204030204" pitchFamily="49" charset="0"/>
              </a:rPr>
              <a:t>Überschrift (bspw. Inhalt, Agenda, ...)</a:t>
            </a:r>
          </a:p>
          <a:p>
            <a:r>
              <a:rPr lang="de-DE" sz="1100" b="1" baseline="0">
                <a:latin typeface="Consolas" panose="020B0609020204030204" pitchFamily="49" charset="0"/>
                <a:cs typeface="Consolas" panose="020B0609020204030204" pitchFamily="49" charset="0"/>
              </a:rPr>
              <a:t>Tipps:</a:t>
            </a:r>
            <a:r>
              <a:rPr lang="de-DE" sz="1100" b="0" baseline="0">
                <a:latin typeface="Consolas" panose="020B0609020204030204" pitchFamily="49" charset="0"/>
                <a:cs typeface="Consolas" panose="020B0609020204030204" pitchFamily="49" charset="0"/>
              </a:rPr>
              <a:t>   Alternatives Layout „Agenda“</a:t>
            </a:r>
            <a:br>
              <a:rPr lang="de-DE" sz="1100" b="0" baseline="0">
                <a:latin typeface="Consolas" panose="020B0609020204030204" pitchFamily="49" charset="0"/>
                <a:cs typeface="Consolas" panose="020B0609020204030204" pitchFamily="49" charset="0"/>
              </a:rPr>
            </a:br>
            <a:r>
              <a:rPr lang="de-DE" sz="1100" b="0" baseline="0">
                <a:latin typeface="Consolas" panose="020B0609020204030204" pitchFamily="49" charset="0"/>
                <a:cs typeface="Consolas" panose="020B0609020204030204" pitchFamily="49" charset="0"/>
              </a:rPr>
              <a:t>         überzählige blaue Zahlenboxen löschen!</a:t>
            </a:r>
            <a:endParaRPr lang="de-DE" sz="1100" b="0">
              <a:latin typeface="Consolas" panose="020B0609020204030204" pitchFamily="49" charset="0"/>
              <a:cs typeface="Consolas" panose="020B0609020204030204" pitchFamily="49" charset="0"/>
            </a:endParaRPr>
          </a:p>
        </p:txBody>
      </p:sp>
      <p:sp>
        <p:nvSpPr>
          <p:cNvPr id="50" name="Textplatzhalter 10"/>
          <p:cNvSpPr>
            <a:spLocks noGrp="1"/>
          </p:cNvSpPr>
          <p:nvPr>
            <p:ph type="body" sz="quarter" idx="13" hasCustomPrompt="1"/>
          </p:nvPr>
        </p:nvSpPr>
        <p:spPr>
          <a:xfrm>
            <a:off x="4679999" y="-864000"/>
            <a:ext cx="4464000" cy="648000"/>
          </a:xfrm>
        </p:spPr>
        <p:txBody>
          <a:bodyPr>
            <a:noAutofit/>
          </a:bodyPr>
          <a:lstStyle>
            <a:lvl1pPr marL="0" indent="0">
              <a:buFontTx/>
              <a:buNone/>
              <a:defRPr sz="1100">
                <a:solidFill>
                  <a:schemeClr val="accent2"/>
                </a:solidFill>
                <a:latin typeface="Consolas" panose="020B0609020204030204" pitchFamily="49" charset="0"/>
                <a:cs typeface="Consolas" panose="020B0609020204030204" pitchFamily="49" charset="0"/>
              </a:defRPr>
            </a:lvl1pPr>
            <a:lvl2pPr marL="216000" indent="0">
              <a:buFontTx/>
              <a:buNone/>
              <a:defRPr sz="1100">
                <a:solidFill>
                  <a:schemeClr val="accent2"/>
                </a:solidFill>
                <a:latin typeface="Consolas" panose="020B0609020204030204" pitchFamily="49" charset="0"/>
                <a:cs typeface="Consolas" panose="020B0609020204030204" pitchFamily="49" charset="0"/>
              </a:defRPr>
            </a:lvl2pPr>
            <a:lvl3pPr marL="432000" indent="0">
              <a:buFontTx/>
              <a:buNone/>
              <a:defRPr sz="1050">
                <a:solidFill>
                  <a:schemeClr val="accent2"/>
                </a:solidFill>
                <a:latin typeface="Consolas" panose="020B0609020204030204" pitchFamily="49" charset="0"/>
                <a:cs typeface="Consolas" panose="020B0609020204030204" pitchFamily="49" charset="0"/>
              </a:defRPr>
            </a:lvl3pPr>
            <a:lvl4pPr marL="612000" indent="0">
              <a:buFontTx/>
              <a:buNone/>
              <a:defRPr sz="1050">
                <a:solidFill>
                  <a:schemeClr val="accent2"/>
                </a:solidFill>
                <a:latin typeface="Consolas" panose="020B0609020204030204" pitchFamily="49" charset="0"/>
                <a:cs typeface="Consolas" panose="020B0609020204030204" pitchFamily="49" charset="0"/>
              </a:defRPr>
            </a:lvl4pPr>
            <a:lvl5pPr marL="792000" indent="0">
              <a:buFontTx/>
              <a:buNone/>
              <a:defRPr sz="1050">
                <a:solidFill>
                  <a:schemeClr val="accent2"/>
                </a:solidFill>
                <a:latin typeface="Consolas" panose="020B0609020204030204" pitchFamily="49" charset="0"/>
                <a:cs typeface="Consolas" panose="020B0609020204030204" pitchFamily="49" charset="0"/>
              </a:defRPr>
            </a:lvl5pPr>
          </a:lstStyle>
          <a:p>
            <a:pPr lvl="0"/>
            <a:r>
              <a:rPr lang="de-DE"/>
              <a:t>(Platzhalter für Regieanweisungen, durch Klicken bearbeiten)</a:t>
            </a:r>
          </a:p>
        </p:txBody>
      </p:sp>
    </p:spTree>
    <p:extLst>
      <p:ext uri="{BB962C8B-B14F-4D97-AF65-F5344CB8AC3E}">
        <p14:creationId xmlns:p14="http://schemas.microsoft.com/office/powerpoint/2010/main" val="1242280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02743 3.45679E-6 L 0.05903 3.45679E-6 " pathEditMode="relative" rAng="0" ptsTypes="AA">
                                      <p:cBhvr>
                                        <p:cTn id="6" dur="1000" fill="hold"/>
                                        <p:tgtEl>
                                          <p:spTgt spid="47"/>
                                        </p:tgtEl>
                                        <p:attrNameLst>
                                          <p:attrName>ppt_x</p:attrName>
                                          <p:attrName>ppt_y</p:attrName>
                                        </p:attrNameLst>
                                      </p:cBhvr>
                                      <p:rCtr x="432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2" pos="476">
          <p15:clr>
            <a:srgbClr val="FBAE40"/>
          </p15:clr>
        </p15:guide>
        <p15:guide id="4" pos="589">
          <p15:clr>
            <a:srgbClr val="FBAE40"/>
          </p15:clr>
        </p15:guide>
        <p15:guide id="6" orient="horz" pos="146">
          <p15:clr>
            <a:srgbClr val="FBAE40"/>
          </p15:clr>
        </p15:guide>
        <p15:guide id="7" orient="horz" pos="1098">
          <p15:clr>
            <a:srgbClr val="FBAE40"/>
          </p15:clr>
        </p15:guide>
        <p15:guide id="8" orient="horz" pos="2822" userDrawn="1">
          <p15:clr>
            <a:srgbClr val="FBAE40"/>
          </p15:clr>
        </p15:guide>
        <p15:guide id="9" orient="horz" pos="1960">
          <p15:clr>
            <a:srgbClr val="FBAE40"/>
          </p15:clr>
        </p15:guide>
        <p15:guide id="10" orient="horz" pos="2391">
          <p15:clr>
            <a:srgbClr val="FBAE40"/>
          </p15:clr>
        </p15:guide>
        <p15:guide id="11" pos="2948" userDrawn="1">
          <p15:clr>
            <a:srgbClr val="FBAE40"/>
          </p15:clr>
        </p15:guide>
        <p15:guide id="12" pos="2812" userDrawn="1">
          <p15:clr>
            <a:srgbClr val="FBAE40"/>
          </p15:clr>
        </p15:guide>
        <p15:guide id="13" orient="horz" pos="162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OC17 Teiltrenner">
    <p:bg>
      <p:bgPr>
        <a:solidFill>
          <a:schemeClr val="bg1"/>
        </a:solidFill>
        <a:effectLst/>
      </p:bgPr>
    </p:bg>
    <p:spTree>
      <p:nvGrpSpPr>
        <p:cNvPr id="1" name=""/>
        <p:cNvGrpSpPr/>
        <p:nvPr/>
      </p:nvGrpSpPr>
      <p:grpSpPr>
        <a:xfrm>
          <a:off x="0" y="0"/>
          <a:ext cx="0" cy="0"/>
          <a:chOff x="0" y="0"/>
          <a:chExt cx="0" cy="0"/>
        </a:xfrm>
      </p:grpSpPr>
      <p:pic>
        <p:nvPicPr>
          <p:cNvPr id="4" name="Grafik 3"/>
          <p:cNvPicPr>
            <a:picLocks noChangeAspect="1"/>
          </p:cNvPicPr>
          <p:nvPr userDrawn="1"/>
        </p:nvPicPr>
        <p:blipFill rotWithShape="1">
          <a:blip r:embed="rId2" cstate="screen">
            <a:extLst>
              <a:ext uri="{28A0092B-C50C-407E-A947-70E740481C1C}">
                <a14:useLocalDpi xmlns:a14="http://schemas.microsoft.com/office/drawing/2010/main"/>
              </a:ext>
            </a:extLst>
          </a:blip>
          <a:srcRect r="-11373"/>
          <a:stretch/>
        </p:blipFill>
        <p:spPr>
          <a:xfrm>
            <a:off x="6119813" y="-61415"/>
            <a:ext cx="3530721" cy="5322627"/>
          </a:xfrm>
          <a:prstGeom prst="rect">
            <a:avLst/>
          </a:prstGeom>
        </p:spPr>
      </p:pic>
      <p:sp>
        <p:nvSpPr>
          <p:cNvPr id="14" name="Foliennummernplatzhalter 13"/>
          <p:cNvSpPr>
            <a:spLocks noGrp="1"/>
          </p:cNvSpPr>
          <p:nvPr>
            <p:ph type="sldNum" sz="quarter" idx="11"/>
          </p:nvPr>
        </p:nvSpPr>
        <p:spPr>
          <a:xfrm>
            <a:off x="5363605" y="7810409"/>
            <a:ext cx="972108" cy="234000"/>
          </a:xfrm>
        </p:spPr>
        <p:txBody>
          <a:bodyPr/>
          <a:lstStyle/>
          <a:p>
            <a:r>
              <a:rPr lang="de-DE"/>
              <a:t>Seite </a:t>
            </a:r>
            <a:fld id="{C3263557-27B3-42AF-8161-8D05F4F8A622}" type="slidenum">
              <a:rPr smtClean="0"/>
              <a:pPr/>
              <a:t>‹Nr.›</a:t>
            </a:fld>
            <a:endParaRPr/>
          </a:p>
        </p:txBody>
      </p:sp>
      <p:sp>
        <p:nvSpPr>
          <p:cNvPr id="16" name="Rechteck 15"/>
          <p:cNvSpPr/>
          <p:nvPr userDrawn="1"/>
        </p:nvSpPr>
        <p:spPr>
          <a:xfrm>
            <a:off x="1727900" y="4914000"/>
            <a:ext cx="7416099" cy="2520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de-DE" sz="900"/>
          </a:p>
        </p:txBody>
      </p:sp>
      <p:sp>
        <p:nvSpPr>
          <p:cNvPr id="25" name="Title Placeholder 1"/>
          <p:cNvSpPr>
            <a:spLocks noGrp="1"/>
          </p:cNvSpPr>
          <p:nvPr>
            <p:ph type="title" hasCustomPrompt="1"/>
          </p:nvPr>
        </p:nvSpPr>
        <p:spPr>
          <a:xfrm>
            <a:off x="215900" y="87474"/>
            <a:ext cx="5688510" cy="812554"/>
          </a:xfrm>
          <a:prstGeom prst="rect">
            <a:avLst/>
          </a:prstGeom>
        </p:spPr>
        <p:txBody>
          <a:bodyPr vert="horz" lIns="0" tIns="0" rIns="0" bIns="0" rtlCol="0" anchor="b" anchorCtr="0">
            <a:noAutofit/>
          </a:bodyPr>
          <a:lstStyle>
            <a:lvl1pPr>
              <a:defRPr baseline="0"/>
            </a:lvl1pPr>
          </a:lstStyle>
          <a:p>
            <a:r>
              <a:rPr lang="de-DE"/>
              <a:t>(Kapiteltitel – bitte 1zeilig)</a:t>
            </a:r>
            <a:endParaRPr lang="en-US"/>
          </a:p>
        </p:txBody>
      </p:sp>
      <p:sp>
        <p:nvSpPr>
          <p:cNvPr id="30" name="Foliennummernplatzhalter 17"/>
          <p:cNvSpPr txBox="1">
            <a:spLocks/>
          </p:cNvSpPr>
          <p:nvPr userDrawn="1"/>
        </p:nvSpPr>
        <p:spPr>
          <a:xfrm>
            <a:off x="7956376" y="4914000"/>
            <a:ext cx="972108" cy="234000"/>
          </a:xfrm>
          <a:prstGeom prst="rect">
            <a:avLst/>
          </a:prstGeom>
        </p:spPr>
        <p:txBody>
          <a:bodyPr lIns="0" tIns="0" rIns="0" bIns="0" anchor="ctr" anchorCtr="0"/>
          <a:lstStyle>
            <a:defPPr>
              <a:defRPr lang="de-DE"/>
            </a:defPPr>
            <a:lvl1pPr marL="0" algn="r" defTabSz="685800" rtl="0" eaLnBrk="1" latinLnBrk="0" hangingPunct="1">
              <a:defRPr lang="de-DE" sz="900" kern="1200" smtClean="0">
                <a:solidFill>
                  <a:schemeClr val="bg2"/>
                </a:solidFill>
                <a:latin typeface="+mj-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de-DE"/>
              <a:t>Seite </a:t>
            </a:r>
            <a:fld id="{C3263557-27B3-42AF-8161-8D05F4F8A622}" type="slidenum">
              <a:rPr smtClean="0"/>
              <a:pPr/>
              <a:t>‹Nr.›</a:t>
            </a:fld>
            <a:endParaRPr/>
          </a:p>
        </p:txBody>
      </p:sp>
      <p:sp>
        <p:nvSpPr>
          <p:cNvPr id="32" name="Textplatzhalter 31"/>
          <p:cNvSpPr>
            <a:spLocks noGrp="1"/>
          </p:cNvSpPr>
          <p:nvPr>
            <p:ph type="body" sz="quarter" idx="15" hasCustomPrompt="1"/>
          </p:nvPr>
        </p:nvSpPr>
        <p:spPr>
          <a:xfrm>
            <a:off x="215515" y="1080000"/>
            <a:ext cx="5688895" cy="3723775"/>
          </a:xfrm>
        </p:spPr>
        <p:txBody>
          <a:bodyPr/>
          <a:lstStyle>
            <a:lvl1pPr>
              <a:defRPr baseline="0"/>
            </a:lvl1pPr>
          </a:lstStyle>
          <a:p>
            <a:pPr lvl="0"/>
            <a:r>
              <a:rPr lang="de-DE"/>
              <a:t>Ggf. Inhaltsangaben zur diesem Teil wenn nötig!</a:t>
            </a:r>
          </a:p>
        </p:txBody>
      </p:sp>
      <p:sp>
        <p:nvSpPr>
          <p:cNvPr id="37" name="Textplatzhalter 36"/>
          <p:cNvSpPr>
            <a:spLocks noGrp="1"/>
          </p:cNvSpPr>
          <p:nvPr>
            <p:ph type="body" sz="quarter" idx="16" hasCustomPrompt="1"/>
          </p:nvPr>
        </p:nvSpPr>
        <p:spPr>
          <a:xfrm>
            <a:off x="7848100" y="231775"/>
            <a:ext cx="1080000" cy="1080000"/>
          </a:xfrm>
          <a:solidFill>
            <a:schemeClr val="accent1"/>
          </a:solidFill>
        </p:spPr>
        <p:txBody>
          <a:bodyPr anchor="ctr" anchorCtr="0">
            <a:noAutofit/>
          </a:bodyPr>
          <a:lstStyle>
            <a:lvl1pPr marL="0" indent="0" algn="ctr">
              <a:buNone/>
              <a:defRPr sz="66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de-DE"/>
              <a:t>X</a:t>
            </a:r>
          </a:p>
        </p:txBody>
      </p:sp>
      <p:cxnSp>
        <p:nvCxnSpPr>
          <p:cNvPr id="20" name="Gerader Verbinder 19"/>
          <p:cNvCxnSpPr/>
          <p:nvPr userDrawn="1"/>
        </p:nvCxnSpPr>
        <p:spPr>
          <a:xfrm>
            <a:off x="-324544" y="951570"/>
            <a:ext cx="5404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userDrawn="1"/>
        </p:nvCxnSpPr>
        <p:spPr>
          <a:xfrm>
            <a:off x="-484" y="951570"/>
            <a:ext cx="216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extfeld 21"/>
          <p:cNvSpPr txBox="1"/>
          <p:nvPr userDrawn="1"/>
        </p:nvSpPr>
        <p:spPr>
          <a:xfrm>
            <a:off x="0" y="-864000"/>
            <a:ext cx="4464000" cy="648000"/>
          </a:xfrm>
          <a:prstGeom prst="rect">
            <a:avLst/>
          </a:prstGeom>
          <a:noFill/>
        </p:spPr>
        <p:txBody>
          <a:bodyPr wrap="square" lIns="0" tIns="0" rIns="0" bIns="0" rtlCol="0">
            <a:noAutofit/>
          </a:bodyPr>
          <a:lstStyle/>
          <a:p>
            <a:r>
              <a:rPr lang="de-DE" sz="1100" b="1">
                <a:latin typeface="Consolas" panose="020B0609020204030204" pitchFamily="49" charset="0"/>
                <a:cs typeface="Consolas" panose="020B0609020204030204" pitchFamily="49" charset="0"/>
              </a:rPr>
              <a:t>Layout:  </a:t>
            </a:r>
            <a:r>
              <a:rPr lang="de-DE" sz="1100" err="1">
                <a:latin typeface="Consolas" panose="020B0609020204030204" pitchFamily="49" charset="0"/>
                <a:cs typeface="Consolas" panose="020B0609020204030204" pitchFamily="49" charset="0"/>
              </a:rPr>
              <a:t>Teiltrenner</a:t>
            </a:r>
            <a:endParaRPr lang="de-DE" sz="1100">
              <a:latin typeface="Consolas" panose="020B0609020204030204" pitchFamily="49" charset="0"/>
              <a:cs typeface="Consolas" panose="020B0609020204030204" pitchFamily="49" charset="0"/>
            </a:endParaRPr>
          </a:p>
          <a:p>
            <a:r>
              <a:rPr lang="de-DE" sz="1100" b="1">
                <a:latin typeface="Consolas" panose="020B0609020204030204" pitchFamily="49" charset="0"/>
                <a:cs typeface="Consolas" panose="020B0609020204030204" pitchFamily="49" charset="0"/>
              </a:rPr>
              <a:t>Einsatz: </a:t>
            </a:r>
            <a:r>
              <a:rPr lang="de-DE" sz="1100" b="0">
                <a:latin typeface="Consolas" panose="020B0609020204030204" pitchFamily="49" charset="0"/>
                <a:cs typeface="Consolas" panose="020B0609020204030204" pitchFamily="49" charset="0"/>
              </a:rPr>
              <a:t>Für die Abtrennung</a:t>
            </a:r>
            <a:r>
              <a:rPr lang="de-DE" sz="1100" b="0" baseline="0">
                <a:latin typeface="Consolas" panose="020B0609020204030204" pitchFamily="49" charset="0"/>
                <a:cs typeface="Consolas" panose="020B0609020204030204" pitchFamily="49" charset="0"/>
              </a:rPr>
              <a:t> von Kapiteln</a:t>
            </a:r>
          </a:p>
          <a:p>
            <a:r>
              <a:rPr lang="de-DE" sz="1100" b="1" baseline="0">
                <a:latin typeface="Consolas" panose="020B0609020204030204" pitchFamily="49" charset="0"/>
                <a:cs typeface="Consolas" panose="020B0609020204030204" pitchFamily="49" charset="0"/>
              </a:rPr>
              <a:t>Inhalt:  </a:t>
            </a:r>
            <a:r>
              <a:rPr lang="de-DE" sz="1100" b="0" baseline="0">
                <a:latin typeface="Consolas" panose="020B0609020204030204" pitchFamily="49" charset="0"/>
                <a:cs typeface="Consolas" panose="020B0609020204030204" pitchFamily="49" charset="0"/>
              </a:rPr>
              <a:t>Überschrift des Teils/Kapitels</a:t>
            </a:r>
          </a:p>
          <a:p>
            <a:r>
              <a:rPr lang="de-DE" sz="1100" b="1" baseline="0">
                <a:latin typeface="Consolas" panose="020B0609020204030204" pitchFamily="49" charset="0"/>
                <a:cs typeface="Consolas" panose="020B0609020204030204" pitchFamily="49" charset="0"/>
              </a:rPr>
              <a:t>Tipps:</a:t>
            </a:r>
            <a:r>
              <a:rPr lang="de-DE" sz="1100" b="0" baseline="0">
                <a:latin typeface="Consolas" panose="020B0609020204030204" pitchFamily="49" charset="0"/>
                <a:cs typeface="Consolas" panose="020B0609020204030204" pitchFamily="49" charset="0"/>
              </a:rPr>
              <a:t>   Optional sind hier Detail-Inhaltsangaben mögl.</a:t>
            </a:r>
            <a:endParaRPr lang="de-DE" sz="1100" b="0">
              <a:latin typeface="Consolas" panose="020B0609020204030204" pitchFamily="49" charset="0"/>
              <a:cs typeface="Consolas" panose="020B0609020204030204" pitchFamily="49" charset="0"/>
            </a:endParaRPr>
          </a:p>
        </p:txBody>
      </p:sp>
      <p:sp>
        <p:nvSpPr>
          <p:cNvPr id="23" name="Textplatzhalter 10"/>
          <p:cNvSpPr>
            <a:spLocks noGrp="1"/>
          </p:cNvSpPr>
          <p:nvPr>
            <p:ph type="body" sz="quarter" idx="13" hasCustomPrompt="1"/>
          </p:nvPr>
        </p:nvSpPr>
        <p:spPr>
          <a:xfrm>
            <a:off x="4679999" y="-864000"/>
            <a:ext cx="4464000" cy="648000"/>
          </a:xfrm>
        </p:spPr>
        <p:txBody>
          <a:bodyPr>
            <a:noAutofit/>
          </a:bodyPr>
          <a:lstStyle>
            <a:lvl1pPr marL="0" indent="0">
              <a:buFontTx/>
              <a:buNone/>
              <a:defRPr sz="1100">
                <a:solidFill>
                  <a:schemeClr val="accent2"/>
                </a:solidFill>
                <a:latin typeface="Consolas" panose="020B0609020204030204" pitchFamily="49" charset="0"/>
                <a:cs typeface="Consolas" panose="020B0609020204030204" pitchFamily="49" charset="0"/>
              </a:defRPr>
            </a:lvl1pPr>
            <a:lvl2pPr marL="216000" indent="0">
              <a:buFontTx/>
              <a:buNone/>
              <a:defRPr sz="1100">
                <a:solidFill>
                  <a:schemeClr val="accent2"/>
                </a:solidFill>
                <a:latin typeface="Consolas" panose="020B0609020204030204" pitchFamily="49" charset="0"/>
                <a:cs typeface="Consolas" panose="020B0609020204030204" pitchFamily="49" charset="0"/>
              </a:defRPr>
            </a:lvl2pPr>
            <a:lvl3pPr marL="432000" indent="0">
              <a:buFontTx/>
              <a:buNone/>
              <a:defRPr sz="1050">
                <a:solidFill>
                  <a:schemeClr val="accent2"/>
                </a:solidFill>
                <a:latin typeface="Consolas" panose="020B0609020204030204" pitchFamily="49" charset="0"/>
                <a:cs typeface="Consolas" panose="020B0609020204030204" pitchFamily="49" charset="0"/>
              </a:defRPr>
            </a:lvl3pPr>
            <a:lvl4pPr marL="612000" indent="0">
              <a:buFontTx/>
              <a:buNone/>
              <a:defRPr sz="1050">
                <a:solidFill>
                  <a:schemeClr val="accent2"/>
                </a:solidFill>
                <a:latin typeface="Consolas" panose="020B0609020204030204" pitchFamily="49" charset="0"/>
                <a:cs typeface="Consolas" panose="020B0609020204030204" pitchFamily="49" charset="0"/>
              </a:defRPr>
            </a:lvl4pPr>
            <a:lvl5pPr marL="792000" indent="0">
              <a:buFontTx/>
              <a:buNone/>
              <a:defRPr sz="1050">
                <a:solidFill>
                  <a:schemeClr val="accent2"/>
                </a:solidFill>
                <a:latin typeface="Consolas" panose="020B0609020204030204" pitchFamily="49" charset="0"/>
                <a:cs typeface="Consolas" panose="020B0609020204030204" pitchFamily="49" charset="0"/>
              </a:defRPr>
            </a:lvl5pPr>
          </a:lstStyle>
          <a:p>
            <a:pPr lvl="0"/>
            <a:r>
              <a:rPr lang="de-DE"/>
              <a:t>(Platzhalter für Regieanweisungen, durch Klicken bearbeiten)</a:t>
            </a:r>
          </a:p>
        </p:txBody>
      </p:sp>
      <p:sp>
        <p:nvSpPr>
          <p:cNvPr id="13" name="Fußzeilenplatzhalter 12"/>
          <p:cNvSpPr>
            <a:spLocks noGrp="1"/>
          </p:cNvSpPr>
          <p:nvPr>
            <p:ph type="ftr" sz="quarter" idx="10"/>
          </p:nvPr>
        </p:nvSpPr>
        <p:spPr/>
        <p:txBody>
          <a:bodyPr/>
          <a:lstStyle>
            <a:lvl1pPr>
              <a:defRPr/>
            </a:lvl1pPr>
          </a:lstStyle>
          <a:p>
            <a:r>
              <a:rPr lang="de-DE"/>
              <a:t>Einführung in Deep Learning</a:t>
            </a:r>
          </a:p>
        </p:txBody>
      </p:sp>
    </p:spTree>
    <p:extLst>
      <p:ext uri="{BB962C8B-B14F-4D97-AF65-F5344CB8AC3E}">
        <p14:creationId xmlns:p14="http://schemas.microsoft.com/office/powerpoint/2010/main" val="344253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02743 3.45679E-6 L 0.05903 3.45679E-6 " pathEditMode="relative" rAng="0" ptsTypes="AA">
                                      <p:cBhvr>
                                        <p:cTn id="6" dur="1000" fill="hold"/>
                                        <p:tgtEl>
                                          <p:spTgt spid="20"/>
                                        </p:tgtEl>
                                        <p:attrNameLst>
                                          <p:attrName>ppt_x</p:attrName>
                                          <p:attrName>ppt_y</p:attrName>
                                        </p:attrNameLst>
                                      </p:cBhvr>
                                      <p:rCtr x="432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55" userDrawn="1">
          <p15:clr>
            <a:srgbClr val="FBAE40"/>
          </p15:clr>
        </p15:guide>
        <p15:guide id="6" orient="horz" pos="146" userDrawn="1">
          <p15:clr>
            <a:srgbClr val="FBAE40"/>
          </p15:clr>
        </p15:guide>
        <p15:guide id="7" pos="3719" userDrawn="1">
          <p15:clr>
            <a:srgbClr val="FBAE40"/>
          </p15:clr>
        </p15:guide>
        <p15:guide id="8" pos="4944"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OC17 Q&amp;A">
    <p:bg>
      <p:bgPr>
        <a:solidFill>
          <a:schemeClr val="bg1"/>
        </a:solidFill>
        <a:effectLst/>
      </p:bgPr>
    </p:bg>
    <p:spTree>
      <p:nvGrpSpPr>
        <p:cNvPr id="1" name=""/>
        <p:cNvGrpSpPr/>
        <p:nvPr/>
      </p:nvGrpSpPr>
      <p:grpSpPr>
        <a:xfrm>
          <a:off x="0" y="0"/>
          <a:ext cx="0" cy="0"/>
          <a:chOff x="0" y="0"/>
          <a:chExt cx="0" cy="0"/>
        </a:xfrm>
      </p:grpSpPr>
      <p:sp>
        <p:nvSpPr>
          <p:cNvPr id="26" name="Rechteck 25"/>
          <p:cNvSpPr/>
          <p:nvPr userDrawn="1"/>
        </p:nvSpPr>
        <p:spPr>
          <a:xfrm>
            <a:off x="2822576" y="-107671"/>
            <a:ext cx="6321424" cy="5019681"/>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cxnSp>
        <p:nvCxnSpPr>
          <p:cNvPr id="20" name="Gerader Verbinder 19"/>
          <p:cNvCxnSpPr/>
          <p:nvPr userDrawn="1"/>
        </p:nvCxnSpPr>
        <p:spPr>
          <a:xfrm>
            <a:off x="2694881" y="970620"/>
            <a:ext cx="5404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userDrawn="1"/>
        </p:nvCxnSpPr>
        <p:spPr>
          <a:xfrm>
            <a:off x="2774731" y="970620"/>
            <a:ext cx="460210" cy="0"/>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3" name="Fußzeilenplatzhalter 12"/>
          <p:cNvSpPr>
            <a:spLocks noGrp="1"/>
          </p:cNvSpPr>
          <p:nvPr>
            <p:ph type="ftr" sz="quarter" idx="10"/>
          </p:nvPr>
        </p:nvSpPr>
        <p:spPr/>
        <p:txBody>
          <a:bodyPr/>
          <a:lstStyle>
            <a:lvl1pPr>
              <a:defRPr/>
            </a:lvl1pPr>
          </a:lstStyle>
          <a:p>
            <a:r>
              <a:rPr lang="de-DE"/>
              <a:t>Einführung in Deep Learning</a:t>
            </a:r>
          </a:p>
        </p:txBody>
      </p:sp>
      <p:sp>
        <p:nvSpPr>
          <p:cNvPr id="14" name="Foliennummernplatzhalter 13"/>
          <p:cNvSpPr>
            <a:spLocks noGrp="1"/>
          </p:cNvSpPr>
          <p:nvPr>
            <p:ph type="sldNum" sz="quarter" idx="11"/>
          </p:nvPr>
        </p:nvSpPr>
        <p:spPr>
          <a:xfrm>
            <a:off x="5363605" y="7810409"/>
            <a:ext cx="972108" cy="234000"/>
          </a:xfrm>
        </p:spPr>
        <p:txBody>
          <a:bodyPr/>
          <a:lstStyle/>
          <a:p>
            <a:r>
              <a:rPr lang="de-DE"/>
              <a:t>Seite </a:t>
            </a:r>
            <a:fld id="{C3263557-27B3-42AF-8161-8D05F4F8A622}" type="slidenum">
              <a:rPr smtClean="0"/>
              <a:pPr/>
              <a:t>‹Nr.›</a:t>
            </a:fld>
            <a:endParaRPr/>
          </a:p>
        </p:txBody>
      </p:sp>
      <p:sp>
        <p:nvSpPr>
          <p:cNvPr id="25" name="Title Placeholder 1"/>
          <p:cNvSpPr>
            <a:spLocks noGrp="1"/>
          </p:cNvSpPr>
          <p:nvPr>
            <p:ph type="title" hasCustomPrompt="1"/>
          </p:nvPr>
        </p:nvSpPr>
        <p:spPr>
          <a:xfrm>
            <a:off x="3239590" y="87474"/>
            <a:ext cx="5688510" cy="812554"/>
          </a:xfrm>
          <a:prstGeom prst="rect">
            <a:avLst/>
          </a:prstGeom>
        </p:spPr>
        <p:txBody>
          <a:bodyPr vert="horz" lIns="0" tIns="0" rIns="0" bIns="0" rtlCol="0" anchor="b" anchorCtr="0">
            <a:noAutofit/>
          </a:bodyPr>
          <a:lstStyle>
            <a:lvl1pPr>
              <a:defRPr baseline="0"/>
            </a:lvl1pPr>
          </a:lstStyle>
          <a:p>
            <a:r>
              <a:rPr lang="de-DE"/>
              <a:t>(Fragen &amp; Antworten, bitte betiteln)</a:t>
            </a:r>
            <a:endParaRPr lang="en-US"/>
          </a:p>
        </p:txBody>
      </p:sp>
      <p:sp>
        <p:nvSpPr>
          <p:cNvPr id="30" name="Foliennummernplatzhalter 17"/>
          <p:cNvSpPr txBox="1">
            <a:spLocks/>
          </p:cNvSpPr>
          <p:nvPr userDrawn="1"/>
        </p:nvSpPr>
        <p:spPr>
          <a:xfrm>
            <a:off x="7956376" y="4914000"/>
            <a:ext cx="972108" cy="234000"/>
          </a:xfrm>
          <a:prstGeom prst="rect">
            <a:avLst/>
          </a:prstGeom>
        </p:spPr>
        <p:txBody>
          <a:bodyPr lIns="0" tIns="0" rIns="0" bIns="0" anchor="ctr" anchorCtr="0"/>
          <a:lstStyle>
            <a:defPPr>
              <a:defRPr lang="de-DE"/>
            </a:defPPr>
            <a:lvl1pPr marL="0" algn="r" defTabSz="685800" rtl="0" eaLnBrk="1" latinLnBrk="0" hangingPunct="1">
              <a:defRPr lang="de-DE" sz="900" kern="1200" smtClean="0">
                <a:solidFill>
                  <a:schemeClr val="bg2"/>
                </a:solidFill>
                <a:latin typeface="+mj-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de-DE"/>
              <a:t>Seite </a:t>
            </a:r>
            <a:fld id="{C3263557-27B3-42AF-8161-8D05F4F8A622}" type="slidenum">
              <a:rPr smtClean="0"/>
              <a:pPr/>
              <a:t>‹Nr.›</a:t>
            </a:fld>
            <a:endParaRPr/>
          </a:p>
        </p:txBody>
      </p:sp>
      <p:sp>
        <p:nvSpPr>
          <p:cNvPr id="22" name="Textfeld 21"/>
          <p:cNvSpPr txBox="1"/>
          <p:nvPr userDrawn="1"/>
        </p:nvSpPr>
        <p:spPr>
          <a:xfrm>
            <a:off x="0" y="-864000"/>
            <a:ext cx="4464000" cy="648000"/>
          </a:xfrm>
          <a:prstGeom prst="rect">
            <a:avLst/>
          </a:prstGeom>
          <a:noFill/>
        </p:spPr>
        <p:txBody>
          <a:bodyPr wrap="square" lIns="0" tIns="0" rIns="0" bIns="0" rtlCol="0">
            <a:noAutofit/>
          </a:bodyPr>
          <a:lstStyle/>
          <a:p>
            <a:r>
              <a:rPr lang="de-DE" sz="1100" b="1">
                <a:latin typeface="Consolas" panose="020B0609020204030204" pitchFamily="49" charset="0"/>
                <a:cs typeface="Consolas" panose="020B0609020204030204" pitchFamily="49" charset="0"/>
              </a:rPr>
              <a:t>Layout:  </a:t>
            </a:r>
            <a:r>
              <a:rPr lang="de-DE" sz="1100">
                <a:latin typeface="Consolas" panose="020B0609020204030204" pitchFamily="49" charset="0"/>
                <a:cs typeface="Consolas" panose="020B0609020204030204" pitchFamily="49" charset="0"/>
              </a:rPr>
              <a:t>Q&amp;A</a:t>
            </a:r>
          </a:p>
          <a:p>
            <a:r>
              <a:rPr lang="de-DE" sz="1100" b="1">
                <a:latin typeface="Consolas" panose="020B0609020204030204" pitchFamily="49" charset="0"/>
                <a:cs typeface="Consolas" panose="020B0609020204030204" pitchFamily="49" charset="0"/>
              </a:rPr>
              <a:t>Einsatz: </a:t>
            </a:r>
            <a:r>
              <a:rPr lang="de-DE" sz="1100" b="0">
                <a:latin typeface="Consolas" panose="020B0609020204030204" pitchFamily="49" charset="0"/>
                <a:cs typeface="Consolas" panose="020B0609020204030204" pitchFamily="49" charset="0"/>
              </a:rPr>
              <a:t>Für eine Fragen &amp;</a:t>
            </a:r>
            <a:r>
              <a:rPr lang="de-DE" sz="1100" b="0" baseline="0">
                <a:latin typeface="Consolas" panose="020B0609020204030204" pitchFamily="49" charset="0"/>
                <a:cs typeface="Consolas" panose="020B0609020204030204" pitchFamily="49" charset="0"/>
              </a:rPr>
              <a:t> Antworten Seite</a:t>
            </a:r>
          </a:p>
          <a:p>
            <a:r>
              <a:rPr lang="de-DE" sz="1100" b="1" baseline="0">
                <a:latin typeface="Consolas" panose="020B0609020204030204" pitchFamily="49" charset="0"/>
                <a:cs typeface="Consolas" panose="020B0609020204030204" pitchFamily="49" charset="0"/>
              </a:rPr>
              <a:t>Inhalt:  </a:t>
            </a:r>
            <a:r>
              <a:rPr lang="de-DE" sz="1100" b="0" baseline="0">
                <a:latin typeface="Consolas" panose="020B0609020204030204" pitchFamily="49" charset="0"/>
                <a:cs typeface="Consolas" panose="020B0609020204030204" pitchFamily="49" charset="0"/>
              </a:rPr>
              <a:t>Eigentlich kein echter Inhalt</a:t>
            </a:r>
          </a:p>
          <a:p>
            <a:r>
              <a:rPr lang="de-DE" sz="1100" b="1" baseline="0">
                <a:latin typeface="Consolas" panose="020B0609020204030204" pitchFamily="49" charset="0"/>
                <a:cs typeface="Consolas" panose="020B0609020204030204" pitchFamily="49" charset="0"/>
              </a:rPr>
              <a:t>Tipps:</a:t>
            </a:r>
            <a:r>
              <a:rPr lang="de-DE" sz="1100" b="0" baseline="0">
                <a:latin typeface="Consolas" panose="020B0609020204030204" pitchFamily="49" charset="0"/>
                <a:cs typeface="Consolas" panose="020B0609020204030204" pitchFamily="49" charset="0"/>
              </a:rPr>
              <a:t>   /</a:t>
            </a:r>
            <a:endParaRPr lang="de-DE" sz="1100" b="0">
              <a:latin typeface="Consolas" panose="020B0609020204030204" pitchFamily="49" charset="0"/>
              <a:cs typeface="Consolas" panose="020B0609020204030204" pitchFamily="49" charset="0"/>
            </a:endParaRPr>
          </a:p>
        </p:txBody>
      </p:sp>
      <p:sp>
        <p:nvSpPr>
          <p:cNvPr id="23" name="Textplatzhalter 10"/>
          <p:cNvSpPr>
            <a:spLocks noGrp="1"/>
          </p:cNvSpPr>
          <p:nvPr>
            <p:ph type="body" sz="quarter" idx="13" hasCustomPrompt="1"/>
          </p:nvPr>
        </p:nvSpPr>
        <p:spPr>
          <a:xfrm>
            <a:off x="4679999" y="-864000"/>
            <a:ext cx="4464000" cy="648000"/>
          </a:xfrm>
        </p:spPr>
        <p:txBody>
          <a:bodyPr>
            <a:noAutofit/>
          </a:bodyPr>
          <a:lstStyle>
            <a:lvl1pPr marL="0" indent="0">
              <a:buFontTx/>
              <a:buNone/>
              <a:defRPr sz="1100">
                <a:solidFill>
                  <a:schemeClr val="accent2"/>
                </a:solidFill>
                <a:latin typeface="Consolas" panose="020B0609020204030204" pitchFamily="49" charset="0"/>
                <a:cs typeface="Consolas" panose="020B0609020204030204" pitchFamily="49" charset="0"/>
              </a:defRPr>
            </a:lvl1pPr>
            <a:lvl2pPr marL="216000" indent="0">
              <a:buFontTx/>
              <a:buNone/>
              <a:defRPr sz="1100">
                <a:solidFill>
                  <a:schemeClr val="accent2"/>
                </a:solidFill>
                <a:latin typeface="Consolas" panose="020B0609020204030204" pitchFamily="49" charset="0"/>
                <a:cs typeface="Consolas" panose="020B0609020204030204" pitchFamily="49" charset="0"/>
              </a:defRPr>
            </a:lvl2pPr>
            <a:lvl3pPr marL="432000" indent="0">
              <a:buFontTx/>
              <a:buNone/>
              <a:defRPr sz="1050">
                <a:solidFill>
                  <a:schemeClr val="accent2"/>
                </a:solidFill>
                <a:latin typeface="Consolas" panose="020B0609020204030204" pitchFamily="49" charset="0"/>
                <a:cs typeface="Consolas" panose="020B0609020204030204" pitchFamily="49" charset="0"/>
              </a:defRPr>
            </a:lvl3pPr>
            <a:lvl4pPr marL="612000" indent="0">
              <a:buFontTx/>
              <a:buNone/>
              <a:defRPr sz="1050">
                <a:solidFill>
                  <a:schemeClr val="accent2"/>
                </a:solidFill>
                <a:latin typeface="Consolas" panose="020B0609020204030204" pitchFamily="49" charset="0"/>
                <a:cs typeface="Consolas" panose="020B0609020204030204" pitchFamily="49" charset="0"/>
              </a:defRPr>
            </a:lvl4pPr>
            <a:lvl5pPr marL="792000" indent="0">
              <a:buFontTx/>
              <a:buNone/>
              <a:defRPr sz="1050">
                <a:solidFill>
                  <a:schemeClr val="accent2"/>
                </a:solidFill>
                <a:latin typeface="Consolas" panose="020B0609020204030204" pitchFamily="49" charset="0"/>
                <a:cs typeface="Consolas" panose="020B0609020204030204" pitchFamily="49" charset="0"/>
              </a:defRPr>
            </a:lvl5pPr>
          </a:lstStyle>
          <a:p>
            <a:pPr lvl="0"/>
            <a:r>
              <a:rPr lang="de-DE"/>
              <a:t>(Platzhalter für Regieanweisungen, durch Klicken bearbeiten)</a:t>
            </a:r>
          </a:p>
        </p:txBody>
      </p:sp>
      <p:sp>
        <p:nvSpPr>
          <p:cNvPr id="32" name="Textplatzhalter 31"/>
          <p:cNvSpPr>
            <a:spLocks noGrp="1"/>
          </p:cNvSpPr>
          <p:nvPr>
            <p:ph type="body" sz="quarter" idx="15" hasCustomPrompt="1"/>
          </p:nvPr>
        </p:nvSpPr>
        <p:spPr>
          <a:xfrm>
            <a:off x="3239205" y="1080000"/>
            <a:ext cx="5688895" cy="3723775"/>
          </a:xfrm>
        </p:spPr>
        <p:txBody>
          <a:bodyPr/>
          <a:lstStyle>
            <a:lvl1pPr>
              <a:defRPr baseline="0"/>
            </a:lvl1pPr>
          </a:lstStyle>
          <a:p>
            <a:pPr lvl="0"/>
            <a:r>
              <a:rPr lang="de-DE"/>
              <a:t>Ggf. Motivationsangaben zur Fragen, wenn nötig</a:t>
            </a:r>
          </a:p>
        </p:txBody>
      </p:sp>
      <p:pic>
        <p:nvPicPr>
          <p:cNvPr id="15" name="Grafik 14"/>
          <p:cNvPicPr>
            <a:picLocks noChangeAspect="1"/>
          </p:cNvPicPr>
          <p:nvPr userDrawn="1"/>
        </p:nvPicPr>
        <p:blipFill rotWithShape="1">
          <a:blip r:embed="rId2" cstate="screen">
            <a:extLst>
              <a:ext uri="{28A0092B-C50C-407E-A947-70E740481C1C}">
                <a14:useLocalDpi xmlns:a14="http://schemas.microsoft.com/office/drawing/2010/main"/>
              </a:ext>
            </a:extLst>
          </a:blip>
          <a:srcRect r="-11373"/>
          <a:stretch/>
        </p:blipFill>
        <p:spPr>
          <a:xfrm>
            <a:off x="-140953" y="-61415"/>
            <a:ext cx="3530721" cy="5322627"/>
          </a:xfrm>
          <a:prstGeom prst="rect">
            <a:avLst/>
          </a:prstGeom>
        </p:spPr>
      </p:pic>
      <p:sp>
        <p:nvSpPr>
          <p:cNvPr id="10" name="Textfeld 9"/>
          <p:cNvSpPr txBox="1"/>
          <p:nvPr userDrawn="1"/>
        </p:nvSpPr>
        <p:spPr>
          <a:xfrm>
            <a:off x="1275912" y="493751"/>
            <a:ext cx="1964176" cy="5324535"/>
          </a:xfrm>
          <a:prstGeom prst="rect">
            <a:avLst/>
          </a:prstGeom>
          <a:noFill/>
        </p:spPr>
        <p:txBody>
          <a:bodyPr wrap="square" rtlCol="0">
            <a:spAutoFit/>
          </a:bodyPr>
          <a:lstStyle/>
          <a:p>
            <a:r>
              <a:rPr lang="de-DE" sz="34000">
                <a:solidFill>
                  <a:schemeClr val="bg1">
                    <a:alpha val="7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a:t>
            </a:r>
          </a:p>
        </p:txBody>
      </p:sp>
      <p:sp>
        <p:nvSpPr>
          <p:cNvPr id="16" name="Rechteck 15"/>
          <p:cNvSpPr/>
          <p:nvPr userDrawn="1"/>
        </p:nvSpPr>
        <p:spPr>
          <a:xfrm>
            <a:off x="0" y="4914000"/>
            <a:ext cx="3091217" cy="347212"/>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de-DE" sz="900"/>
          </a:p>
        </p:txBody>
      </p:sp>
    </p:spTree>
    <p:extLst>
      <p:ext uri="{BB962C8B-B14F-4D97-AF65-F5344CB8AC3E}">
        <p14:creationId xmlns:p14="http://schemas.microsoft.com/office/powerpoint/2010/main" val="1487343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02743 -2.46914E-7 L 0.05902 -2.46914E-7 " pathEditMode="relative" rAng="0" ptsTypes="AA">
                                      <p:cBhvr>
                                        <p:cTn id="6" dur="1000" fill="hold"/>
                                        <p:tgtEl>
                                          <p:spTgt spid="20"/>
                                        </p:tgtEl>
                                        <p:attrNameLst>
                                          <p:attrName>ppt_x</p:attrName>
                                          <p:attrName>ppt_y</p:attrName>
                                        </p:attrNameLst>
                                      </p:cBhvr>
                                      <p:rCtr x="4323" y="0"/>
                                    </p:animMotion>
                                  </p:childTnLst>
                                </p:cTn>
                              </p:par>
                              <p:par>
                                <p:cTn id="7" presetID="10"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extLst mod="1">
    <p:ext uri="{DCECCB84-F9BA-43D5-87BE-67443E8EF086}">
      <p15:sldGuideLst xmlns:p15="http://schemas.microsoft.com/office/powerpoint/2012/main">
        <p15:guide id="1" pos="2041" userDrawn="1">
          <p15:clr>
            <a:srgbClr val="FBAE40"/>
          </p15:clr>
        </p15:guide>
        <p15:guide id="4" pos="635">
          <p15:clr>
            <a:srgbClr val="FBAE40"/>
          </p15:clr>
        </p15:guide>
        <p15:guide id="5" orient="horz" pos="962">
          <p15:clr>
            <a:srgbClr val="FBAE40"/>
          </p15:clr>
        </p15:guide>
        <p15:guide id="6" orient="horz" pos="146">
          <p15:clr>
            <a:srgbClr val="FBAE40"/>
          </p15:clr>
        </p15:guide>
        <p15:guide id="7" pos="1905"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OC17 Kontakt 1fach">
    <p:spTree>
      <p:nvGrpSpPr>
        <p:cNvPr id="1" name=""/>
        <p:cNvGrpSpPr/>
        <p:nvPr/>
      </p:nvGrpSpPr>
      <p:grpSpPr>
        <a:xfrm>
          <a:off x="0" y="0"/>
          <a:ext cx="0" cy="0"/>
          <a:chOff x="0" y="0"/>
          <a:chExt cx="0" cy="0"/>
        </a:xfrm>
      </p:grpSpPr>
      <p:pic>
        <p:nvPicPr>
          <p:cNvPr id="7" name="Grafik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78611" y="-11460"/>
            <a:ext cx="9501219" cy="2402958"/>
          </a:xfrm>
          <a:prstGeom prst="rect">
            <a:avLst/>
          </a:prstGeom>
        </p:spPr>
      </p:pic>
      <p:sp>
        <p:nvSpPr>
          <p:cNvPr id="8" name="Rechteck 7"/>
          <p:cNvSpPr/>
          <p:nvPr userDrawn="1"/>
        </p:nvSpPr>
        <p:spPr>
          <a:xfrm>
            <a:off x="-36514" y="2391498"/>
            <a:ext cx="9180514" cy="2520512"/>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sp>
        <p:nvSpPr>
          <p:cNvPr id="14" name="Foliennummernplatzhalter 13"/>
          <p:cNvSpPr>
            <a:spLocks noGrp="1"/>
          </p:cNvSpPr>
          <p:nvPr>
            <p:ph type="sldNum" sz="quarter" idx="11"/>
          </p:nvPr>
        </p:nvSpPr>
        <p:spPr/>
        <p:txBody>
          <a:bodyPr/>
          <a:lstStyle/>
          <a:p>
            <a:r>
              <a:rPr lang="de-DE"/>
              <a:t>Seite </a:t>
            </a:r>
            <a:fld id="{C3263557-27B3-42AF-8161-8D05F4F8A622}" type="slidenum">
              <a:rPr smtClean="0"/>
              <a:pPr/>
              <a:t>‹Nr.›</a:t>
            </a:fld>
            <a:endParaRPr/>
          </a:p>
        </p:txBody>
      </p:sp>
      <p:sp>
        <p:nvSpPr>
          <p:cNvPr id="16" name="Rechteck 15"/>
          <p:cNvSpPr/>
          <p:nvPr userDrawn="1"/>
        </p:nvSpPr>
        <p:spPr>
          <a:xfrm>
            <a:off x="1836738" y="4914000"/>
            <a:ext cx="7307261" cy="2520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de-DE" sz="900"/>
          </a:p>
        </p:txBody>
      </p:sp>
      <p:sp>
        <p:nvSpPr>
          <p:cNvPr id="18" name="Rechteck 17"/>
          <p:cNvSpPr/>
          <p:nvPr userDrawn="1"/>
        </p:nvSpPr>
        <p:spPr>
          <a:xfrm>
            <a:off x="0" y="195486"/>
            <a:ext cx="9144000"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 name="Grafik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7885" y="300474"/>
            <a:ext cx="928418" cy="360000"/>
          </a:xfrm>
          <a:prstGeom prst="rect">
            <a:avLst/>
          </a:prstGeom>
        </p:spPr>
      </p:pic>
      <p:sp>
        <p:nvSpPr>
          <p:cNvPr id="20" name="Textfeld 19"/>
          <p:cNvSpPr txBox="1"/>
          <p:nvPr userDrawn="1"/>
        </p:nvSpPr>
        <p:spPr>
          <a:xfrm>
            <a:off x="6173692" y="483518"/>
            <a:ext cx="2754408" cy="202897"/>
          </a:xfrm>
          <a:prstGeom prst="rect">
            <a:avLst/>
          </a:prstGeom>
          <a:noFill/>
        </p:spPr>
        <p:txBody>
          <a:bodyPr wrap="none" lIns="0" tIns="0" rIns="0" bIns="0" rtlCol="0" anchor="b" anchorCtr="0">
            <a:noAutofit/>
          </a:bodyPr>
          <a:lstStyle/>
          <a:p>
            <a:pPr algn="r"/>
            <a:r>
              <a:rPr lang="de-DE" sz="1060" b="0">
                <a:latin typeface="Open Sans" panose="020B0606030504020204" pitchFamily="34" charset="0"/>
                <a:ea typeface="Open Sans" panose="020B0606030504020204" pitchFamily="34" charset="0"/>
                <a:cs typeface="Open Sans" panose="020B0606030504020204" pitchFamily="34" charset="0"/>
              </a:rPr>
              <a:t> </a:t>
            </a:r>
            <a:r>
              <a:rPr lang="de-DE" sz="600" b="0">
                <a:solidFill>
                  <a:schemeClr val="accent1"/>
                </a:solidFill>
                <a:latin typeface="Open Sans" panose="020B0606030504020204" pitchFamily="34" charset="0"/>
                <a:ea typeface="Open Sans" panose="020B0606030504020204" pitchFamily="34" charset="0"/>
                <a:cs typeface="Open Sans" panose="020B0606030504020204" pitchFamily="34" charset="0"/>
                <a:sym typeface="Wingdings 2" panose="05020102010507070707" pitchFamily="18" charset="2"/>
              </a:rPr>
              <a:t> </a:t>
            </a:r>
            <a:r>
              <a:rPr lang="de-DE" sz="800" b="0">
                <a:solidFill>
                  <a:schemeClr val="tx1"/>
                </a:solidFill>
                <a:latin typeface="Open Sans" panose="020B0606030504020204" pitchFamily="34" charset="0"/>
                <a:ea typeface="Open Sans" panose="020B0606030504020204" pitchFamily="34" charset="0"/>
                <a:cs typeface="Open Sans" panose="020B0606030504020204" pitchFamily="34" charset="0"/>
                <a:sym typeface="Wingdings 2" panose="05020102010507070707" pitchFamily="18" charset="2"/>
              </a:rPr>
              <a:t>Ü</a:t>
            </a:r>
            <a:r>
              <a:rPr lang="de-DE" sz="800" b="0">
                <a:latin typeface="Open Sans" panose="020B0606030504020204" pitchFamily="34" charset="0"/>
                <a:ea typeface="Open Sans" panose="020B0606030504020204" pitchFamily="34" charset="0"/>
                <a:cs typeface="Open Sans" panose="020B0606030504020204" pitchFamily="34" charset="0"/>
              </a:rPr>
              <a:t>berraschend mehr Möglichkeiten!</a:t>
            </a:r>
          </a:p>
        </p:txBody>
      </p:sp>
      <p:sp>
        <p:nvSpPr>
          <p:cNvPr id="4" name="Textfeld 3"/>
          <p:cNvSpPr txBox="1"/>
          <p:nvPr userDrawn="1"/>
        </p:nvSpPr>
        <p:spPr>
          <a:xfrm>
            <a:off x="0" y="-864000"/>
            <a:ext cx="4464000" cy="648000"/>
          </a:xfrm>
          <a:prstGeom prst="rect">
            <a:avLst/>
          </a:prstGeom>
          <a:noFill/>
        </p:spPr>
        <p:txBody>
          <a:bodyPr wrap="square" lIns="0" tIns="0" rIns="0" bIns="0" rtlCol="0">
            <a:noAutofit/>
          </a:bodyPr>
          <a:lstStyle/>
          <a:p>
            <a:r>
              <a:rPr lang="de-DE" sz="1100" b="1">
                <a:latin typeface="Consolas" panose="020B0609020204030204" pitchFamily="49" charset="0"/>
                <a:cs typeface="Consolas" panose="020B0609020204030204" pitchFamily="49" charset="0"/>
              </a:rPr>
              <a:t>Layout:  </a:t>
            </a:r>
            <a:r>
              <a:rPr lang="de-DE" sz="1100">
                <a:latin typeface="Consolas" panose="020B0609020204030204" pitchFamily="49" charset="0"/>
                <a:cs typeface="Consolas" panose="020B0609020204030204" pitchFamily="49" charset="0"/>
              </a:rPr>
              <a:t>Kontakt 1fach</a:t>
            </a:r>
          </a:p>
          <a:p>
            <a:r>
              <a:rPr lang="de-DE" sz="1100" b="1">
                <a:latin typeface="Consolas" panose="020B0609020204030204" pitchFamily="49" charset="0"/>
                <a:cs typeface="Consolas" panose="020B0609020204030204" pitchFamily="49" charset="0"/>
              </a:rPr>
              <a:t>Einsatz: </a:t>
            </a:r>
            <a:r>
              <a:rPr lang="de-DE" sz="1100" b="0">
                <a:latin typeface="Consolas" panose="020B0609020204030204" pitchFamily="49" charset="0"/>
                <a:cs typeface="Consolas" panose="020B0609020204030204" pitchFamily="49" charset="0"/>
              </a:rPr>
              <a:t>Abspann mit Statement, Foto, Kontaktinfos</a:t>
            </a:r>
            <a:endParaRPr lang="de-DE" sz="1100" b="0" baseline="0">
              <a:latin typeface="Consolas" panose="020B0609020204030204" pitchFamily="49" charset="0"/>
              <a:cs typeface="Consolas" panose="020B0609020204030204" pitchFamily="49" charset="0"/>
            </a:endParaRPr>
          </a:p>
          <a:p>
            <a:r>
              <a:rPr lang="de-DE" sz="1100" b="1" baseline="0">
                <a:latin typeface="Consolas" panose="020B0609020204030204" pitchFamily="49" charset="0"/>
                <a:cs typeface="Consolas" panose="020B0609020204030204" pitchFamily="49" charset="0"/>
              </a:rPr>
              <a:t>Inhalt:  </a:t>
            </a:r>
            <a:r>
              <a:rPr lang="de-DE" sz="1100" b="0" baseline="0">
                <a:latin typeface="Consolas" panose="020B0609020204030204" pitchFamily="49" charset="0"/>
                <a:cs typeface="Consolas" panose="020B0609020204030204" pitchFamily="49" charset="0"/>
              </a:rPr>
              <a:t>Logo, Claim, Kontaktinfos</a:t>
            </a:r>
          </a:p>
          <a:p>
            <a:r>
              <a:rPr lang="de-DE" sz="1100" b="1" baseline="0">
                <a:latin typeface="Consolas" panose="020B0609020204030204" pitchFamily="49" charset="0"/>
                <a:cs typeface="Consolas" panose="020B0609020204030204" pitchFamily="49" charset="0"/>
              </a:rPr>
              <a:t>Tipps:</a:t>
            </a:r>
            <a:r>
              <a:rPr lang="de-DE" sz="1100" b="0" baseline="0">
                <a:latin typeface="Consolas" panose="020B0609020204030204" pitchFamily="49" charset="0"/>
                <a:cs typeface="Consolas" panose="020B0609020204030204" pitchFamily="49" charset="0"/>
              </a:rPr>
              <a:t>   /</a:t>
            </a:r>
            <a:endParaRPr lang="de-DE" sz="1100" b="0">
              <a:latin typeface="Consolas" panose="020B0609020204030204" pitchFamily="49" charset="0"/>
              <a:cs typeface="Consolas" panose="020B0609020204030204" pitchFamily="49" charset="0"/>
            </a:endParaRPr>
          </a:p>
        </p:txBody>
      </p:sp>
      <p:sp>
        <p:nvSpPr>
          <p:cNvPr id="11" name="Textplatzhalter 10"/>
          <p:cNvSpPr>
            <a:spLocks noGrp="1"/>
          </p:cNvSpPr>
          <p:nvPr>
            <p:ph type="body" sz="quarter" idx="13" hasCustomPrompt="1"/>
          </p:nvPr>
        </p:nvSpPr>
        <p:spPr>
          <a:xfrm>
            <a:off x="4679999" y="-864000"/>
            <a:ext cx="4464000" cy="648000"/>
          </a:xfrm>
        </p:spPr>
        <p:txBody>
          <a:bodyPr>
            <a:noAutofit/>
          </a:bodyPr>
          <a:lstStyle>
            <a:lvl1pPr marL="0" indent="0">
              <a:buFontTx/>
              <a:buNone/>
              <a:defRPr sz="1100">
                <a:solidFill>
                  <a:schemeClr val="accent2"/>
                </a:solidFill>
                <a:latin typeface="Consolas" panose="020B0609020204030204" pitchFamily="49" charset="0"/>
                <a:cs typeface="Consolas" panose="020B0609020204030204" pitchFamily="49" charset="0"/>
              </a:defRPr>
            </a:lvl1pPr>
            <a:lvl2pPr marL="216000" indent="0">
              <a:buFontTx/>
              <a:buNone/>
              <a:defRPr sz="1100">
                <a:solidFill>
                  <a:schemeClr val="accent2"/>
                </a:solidFill>
                <a:latin typeface="Consolas" panose="020B0609020204030204" pitchFamily="49" charset="0"/>
                <a:cs typeface="Consolas" panose="020B0609020204030204" pitchFamily="49" charset="0"/>
              </a:defRPr>
            </a:lvl2pPr>
            <a:lvl3pPr marL="432000" indent="0">
              <a:buFontTx/>
              <a:buNone/>
              <a:defRPr sz="1050">
                <a:solidFill>
                  <a:schemeClr val="accent2"/>
                </a:solidFill>
                <a:latin typeface="Consolas" panose="020B0609020204030204" pitchFamily="49" charset="0"/>
                <a:cs typeface="Consolas" panose="020B0609020204030204" pitchFamily="49" charset="0"/>
              </a:defRPr>
            </a:lvl3pPr>
            <a:lvl4pPr marL="612000" indent="0">
              <a:buFontTx/>
              <a:buNone/>
              <a:defRPr sz="1050">
                <a:solidFill>
                  <a:schemeClr val="accent2"/>
                </a:solidFill>
                <a:latin typeface="Consolas" panose="020B0609020204030204" pitchFamily="49" charset="0"/>
                <a:cs typeface="Consolas" panose="020B0609020204030204" pitchFamily="49" charset="0"/>
              </a:defRPr>
            </a:lvl4pPr>
            <a:lvl5pPr marL="792000" indent="0">
              <a:buFontTx/>
              <a:buNone/>
              <a:defRPr sz="1050">
                <a:solidFill>
                  <a:schemeClr val="accent2"/>
                </a:solidFill>
                <a:latin typeface="Consolas" panose="020B0609020204030204" pitchFamily="49" charset="0"/>
                <a:cs typeface="Consolas" panose="020B0609020204030204" pitchFamily="49" charset="0"/>
              </a:defRPr>
            </a:lvl5pPr>
          </a:lstStyle>
          <a:p>
            <a:pPr lvl="0"/>
            <a:r>
              <a:rPr lang="de-DE"/>
              <a:t>(Platzhalter für Regieanweisungen, durch Klicken bearbeiten)</a:t>
            </a:r>
          </a:p>
        </p:txBody>
      </p:sp>
      <p:sp>
        <p:nvSpPr>
          <p:cNvPr id="24" name="Rechteck 23"/>
          <p:cNvSpPr/>
          <p:nvPr userDrawn="1"/>
        </p:nvSpPr>
        <p:spPr>
          <a:xfrm>
            <a:off x="227884" y="1058863"/>
            <a:ext cx="5676029" cy="3591514"/>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itle 1"/>
          <p:cNvSpPr>
            <a:spLocks noGrp="1"/>
          </p:cNvSpPr>
          <p:nvPr>
            <p:ph type="ctrTitle" hasCustomPrompt="1"/>
          </p:nvPr>
        </p:nvSpPr>
        <p:spPr>
          <a:xfrm>
            <a:off x="467999" y="1293132"/>
            <a:ext cx="5182173" cy="987289"/>
          </a:xfrm>
        </p:spPr>
        <p:txBody>
          <a:bodyPr anchor="t" anchorCtr="0"/>
          <a:lstStyle>
            <a:lvl1pPr algn="l">
              <a:defRPr sz="1800" baseline="0"/>
            </a:lvl1pPr>
          </a:lstStyle>
          <a:p>
            <a:r>
              <a:rPr lang="de-DE"/>
              <a:t>(Statement, durch Klicken bearbeiten)</a:t>
            </a:r>
            <a:endParaRPr lang="en-US"/>
          </a:p>
        </p:txBody>
      </p:sp>
      <p:sp>
        <p:nvSpPr>
          <p:cNvPr id="12" name="Bildplatzhalter 11"/>
          <p:cNvSpPr>
            <a:spLocks noGrp="1"/>
          </p:cNvSpPr>
          <p:nvPr>
            <p:ph type="pic" sz="quarter" idx="14" hasCustomPrompt="1"/>
          </p:nvPr>
        </p:nvSpPr>
        <p:spPr>
          <a:xfrm>
            <a:off x="468313" y="2643188"/>
            <a:ext cx="1152000" cy="1152000"/>
          </a:xfrm>
        </p:spPr>
        <p:txBody>
          <a:bodyPr>
            <a:normAutofit/>
          </a:bodyPr>
          <a:lstStyle>
            <a:lvl1pPr marL="0" indent="0">
              <a:buNone/>
              <a:defRPr sz="1100"/>
            </a:lvl1pPr>
          </a:lstStyle>
          <a:p>
            <a:r>
              <a:rPr lang="de-DE"/>
              <a:t>Referentenfoto </a:t>
            </a:r>
            <a:r>
              <a:rPr lang="de-DE" err="1"/>
              <a:t>hierrein</a:t>
            </a:r>
            <a:r>
              <a:rPr lang="de-DE"/>
              <a:t>!</a:t>
            </a:r>
          </a:p>
        </p:txBody>
      </p:sp>
      <p:sp>
        <p:nvSpPr>
          <p:cNvPr id="26" name="Textplatzhalter 25"/>
          <p:cNvSpPr>
            <a:spLocks noGrp="1"/>
          </p:cNvSpPr>
          <p:nvPr>
            <p:ph type="body" sz="quarter" idx="15" hasCustomPrompt="1"/>
          </p:nvPr>
        </p:nvSpPr>
        <p:spPr>
          <a:xfrm>
            <a:off x="1836738" y="2643189"/>
            <a:ext cx="3813434" cy="288562"/>
          </a:xfrm>
        </p:spPr>
        <p:txBody>
          <a:bodyPr>
            <a:normAutofit/>
          </a:bodyPr>
          <a:lstStyle>
            <a:lvl1pPr marL="0" indent="0">
              <a:buNone/>
              <a:defRPr sz="1400">
                <a:latin typeface="+mj-lt"/>
              </a:defRPr>
            </a:lvl1pPr>
          </a:lstStyle>
          <a:p>
            <a:pPr lvl="0"/>
            <a:r>
              <a:rPr lang="de-DE"/>
              <a:t>(Name des Referenten)</a:t>
            </a:r>
          </a:p>
        </p:txBody>
      </p:sp>
      <p:sp>
        <p:nvSpPr>
          <p:cNvPr id="27" name="Textplatzhalter 25"/>
          <p:cNvSpPr>
            <a:spLocks noGrp="1"/>
          </p:cNvSpPr>
          <p:nvPr>
            <p:ph type="body" sz="quarter" idx="16" hasCustomPrompt="1"/>
          </p:nvPr>
        </p:nvSpPr>
        <p:spPr>
          <a:xfrm>
            <a:off x="1840876" y="3013712"/>
            <a:ext cx="3809295" cy="1430038"/>
          </a:xfrm>
        </p:spPr>
        <p:txBody>
          <a:bodyPr>
            <a:normAutofit/>
          </a:bodyPr>
          <a:lstStyle>
            <a:lvl1pPr marL="0" indent="0">
              <a:buNone/>
              <a:defRPr sz="1200">
                <a:solidFill>
                  <a:schemeClr val="tx2"/>
                </a:solidFill>
              </a:defRPr>
            </a:lvl1pPr>
          </a:lstStyle>
          <a:p>
            <a:pPr lvl="0"/>
            <a:r>
              <a:rPr lang="de-DE"/>
              <a:t>(ggf. Titel)</a:t>
            </a:r>
            <a:br>
              <a:rPr lang="de-DE"/>
            </a:br>
            <a:r>
              <a:rPr lang="de-DE"/>
              <a:t>(ggf. Position)</a:t>
            </a:r>
            <a:br>
              <a:rPr lang="de-DE"/>
            </a:br>
            <a:r>
              <a:rPr lang="de-DE"/>
              <a:t>(ggf. Adresse)</a:t>
            </a:r>
            <a:br>
              <a:rPr lang="de-DE"/>
            </a:br>
            <a:r>
              <a:rPr lang="de-DE"/>
              <a:t>(ggf. Telefonnummer(n))</a:t>
            </a:r>
            <a:br>
              <a:rPr lang="de-DE"/>
            </a:br>
            <a:r>
              <a:rPr lang="de-DE"/>
              <a:t>(ggf. </a:t>
            </a:r>
            <a:r>
              <a:rPr lang="de-DE" err="1"/>
              <a:t>eMail</a:t>
            </a:r>
            <a:r>
              <a:rPr lang="de-DE"/>
              <a:t>-Adresse)</a:t>
            </a:r>
            <a:br>
              <a:rPr lang="de-DE"/>
            </a:br>
            <a:r>
              <a:rPr lang="de-DE"/>
              <a:t>(ggf. weitere Kontaktangaben, </a:t>
            </a:r>
            <a:r>
              <a:rPr lang="de-DE" err="1"/>
              <a:t>Social</a:t>
            </a:r>
            <a:r>
              <a:rPr lang="de-DE"/>
              <a:t> Media, Blogs, Websites)</a:t>
            </a:r>
          </a:p>
        </p:txBody>
      </p:sp>
      <p:sp>
        <p:nvSpPr>
          <p:cNvPr id="13" name="Fußzeilenplatzhalter 12"/>
          <p:cNvSpPr>
            <a:spLocks noGrp="1"/>
          </p:cNvSpPr>
          <p:nvPr>
            <p:ph type="ftr" sz="quarter" idx="10"/>
          </p:nvPr>
        </p:nvSpPr>
        <p:spPr/>
        <p:txBody>
          <a:bodyPr/>
          <a:lstStyle>
            <a:lvl1pPr>
              <a:defRPr/>
            </a:lvl1pPr>
          </a:lstStyle>
          <a:p>
            <a:r>
              <a:rPr lang="de-DE"/>
              <a:t>Einführung in Deep Learning</a:t>
            </a:r>
          </a:p>
        </p:txBody>
      </p:sp>
      <p:grpSp>
        <p:nvGrpSpPr>
          <p:cNvPr id="23" name="Gruppieren 22"/>
          <p:cNvGrpSpPr/>
          <p:nvPr userDrawn="1"/>
        </p:nvGrpSpPr>
        <p:grpSpPr>
          <a:xfrm>
            <a:off x="6115050" y="3268921"/>
            <a:ext cx="2813050" cy="216000"/>
            <a:chOff x="6115050" y="3268853"/>
            <a:chExt cx="2813050" cy="216000"/>
          </a:xfrm>
        </p:grpSpPr>
        <p:sp>
          <p:nvSpPr>
            <p:cNvPr id="35" name="Textfeld 34"/>
            <p:cNvSpPr txBox="1"/>
            <p:nvPr userDrawn="1"/>
          </p:nvSpPr>
          <p:spPr>
            <a:xfrm>
              <a:off x="6447693" y="3268853"/>
              <a:ext cx="2480407" cy="216000"/>
            </a:xfrm>
            <a:prstGeom prst="rect">
              <a:avLst/>
            </a:prstGeom>
            <a:noFill/>
          </p:spPr>
          <p:txBody>
            <a:bodyPr wrap="square" lIns="0" tIns="0" rIns="0" bIns="0" rtlCol="0" anchor="ctr" anchorCtr="0">
              <a:noAutofit/>
            </a:bodyPr>
            <a:lstStyle/>
            <a:p>
              <a:r>
                <a:rPr lang="de-DE" sz="1000">
                  <a:solidFill>
                    <a:schemeClr val="accent1"/>
                  </a:solidFill>
                  <a:latin typeface="+mj-lt"/>
                  <a:hlinkClick r:id="rId4"/>
                </a:rPr>
                <a:t>@OC_WIRE</a:t>
              </a:r>
              <a:endParaRPr lang="de-DE" sz="1000">
                <a:solidFill>
                  <a:schemeClr val="accent1"/>
                </a:solidFill>
                <a:latin typeface="+mj-lt"/>
              </a:endParaRPr>
            </a:p>
          </p:txBody>
        </p:sp>
        <p:pic>
          <p:nvPicPr>
            <p:cNvPr id="2" name="Grafik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115050" y="3268853"/>
              <a:ext cx="216000" cy="216000"/>
            </a:xfrm>
            <a:prstGeom prst="rect">
              <a:avLst/>
            </a:prstGeom>
          </p:spPr>
        </p:pic>
      </p:grpSp>
      <p:grpSp>
        <p:nvGrpSpPr>
          <p:cNvPr id="28" name="Gruppieren 27"/>
          <p:cNvGrpSpPr/>
          <p:nvPr userDrawn="1"/>
        </p:nvGrpSpPr>
        <p:grpSpPr>
          <a:xfrm>
            <a:off x="6119366" y="3564798"/>
            <a:ext cx="2808734" cy="216000"/>
            <a:chOff x="6119366" y="3560356"/>
            <a:chExt cx="2808734" cy="216000"/>
          </a:xfrm>
        </p:grpSpPr>
        <p:sp>
          <p:nvSpPr>
            <p:cNvPr id="36" name="Textfeld 35"/>
            <p:cNvSpPr txBox="1"/>
            <p:nvPr userDrawn="1"/>
          </p:nvSpPr>
          <p:spPr>
            <a:xfrm>
              <a:off x="6447693" y="3560356"/>
              <a:ext cx="2480407" cy="216000"/>
            </a:xfrm>
            <a:prstGeom prst="rect">
              <a:avLst/>
            </a:prstGeom>
            <a:noFill/>
          </p:spPr>
          <p:txBody>
            <a:bodyPr wrap="square" lIns="0" tIns="0" rIns="0" bIns="0" rtlCol="0" anchor="ctr" anchorCtr="0">
              <a:noAutofit/>
            </a:bodyPr>
            <a:lstStyle/>
            <a:p>
              <a:r>
                <a:rPr lang="de-DE" sz="1000">
                  <a:solidFill>
                    <a:schemeClr val="accent1"/>
                  </a:solidFill>
                  <a:latin typeface="+mj-lt"/>
                  <a:hlinkClick r:id="rId6"/>
                </a:rPr>
                <a:t>OPITZCONSULTING</a:t>
              </a:r>
              <a:endParaRPr lang="de-DE" sz="1000">
                <a:solidFill>
                  <a:schemeClr val="accent1"/>
                </a:solidFill>
                <a:latin typeface="+mj-lt"/>
              </a:endParaRPr>
            </a:p>
          </p:txBody>
        </p:sp>
        <p:pic>
          <p:nvPicPr>
            <p:cNvPr id="3" name="Grafik 2"/>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119366" y="3560356"/>
              <a:ext cx="216000" cy="216000"/>
            </a:xfrm>
            <a:prstGeom prst="rect">
              <a:avLst/>
            </a:prstGeom>
          </p:spPr>
        </p:pic>
      </p:grpSp>
      <p:grpSp>
        <p:nvGrpSpPr>
          <p:cNvPr id="29" name="Gruppieren 28"/>
          <p:cNvGrpSpPr/>
          <p:nvPr userDrawn="1"/>
        </p:nvGrpSpPr>
        <p:grpSpPr>
          <a:xfrm>
            <a:off x="6115050" y="3860675"/>
            <a:ext cx="2813050" cy="216000"/>
            <a:chOff x="6115050" y="3846863"/>
            <a:chExt cx="2813050" cy="216000"/>
          </a:xfrm>
        </p:grpSpPr>
        <p:sp>
          <p:nvSpPr>
            <p:cNvPr id="37" name="Textfeld 36"/>
            <p:cNvSpPr txBox="1"/>
            <p:nvPr userDrawn="1"/>
          </p:nvSpPr>
          <p:spPr>
            <a:xfrm>
              <a:off x="6447693" y="3846863"/>
              <a:ext cx="2480407" cy="216000"/>
            </a:xfrm>
            <a:prstGeom prst="rect">
              <a:avLst/>
            </a:prstGeom>
            <a:noFill/>
          </p:spPr>
          <p:txBody>
            <a:bodyPr wrap="square" lIns="0" tIns="0" rIns="0" bIns="0" rtlCol="0" anchor="ctr" anchorCtr="0">
              <a:noAutofit/>
            </a:bodyPr>
            <a:lstStyle/>
            <a:p>
              <a:r>
                <a:rPr lang="de-DE" sz="1000">
                  <a:solidFill>
                    <a:schemeClr val="accent1"/>
                  </a:solidFill>
                  <a:latin typeface="+mj-lt"/>
                  <a:hlinkClick r:id="rId8"/>
                </a:rPr>
                <a:t>opitzconsulting</a:t>
              </a:r>
              <a:endParaRPr lang="de-DE" sz="1000">
                <a:solidFill>
                  <a:schemeClr val="accent1"/>
                </a:solidFill>
                <a:latin typeface="+mj-lt"/>
              </a:endParaRPr>
            </a:p>
          </p:txBody>
        </p:sp>
        <p:pic>
          <p:nvPicPr>
            <p:cNvPr id="5" name="Grafik 4"/>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6115050" y="3846863"/>
              <a:ext cx="216000" cy="216000"/>
            </a:xfrm>
            <a:prstGeom prst="rect">
              <a:avLst/>
            </a:prstGeom>
          </p:spPr>
        </p:pic>
      </p:grpSp>
      <p:grpSp>
        <p:nvGrpSpPr>
          <p:cNvPr id="30" name="Gruppieren 29"/>
          <p:cNvGrpSpPr/>
          <p:nvPr userDrawn="1"/>
        </p:nvGrpSpPr>
        <p:grpSpPr>
          <a:xfrm>
            <a:off x="6115050" y="4152246"/>
            <a:ext cx="2813050" cy="216000"/>
            <a:chOff x="6115050" y="4136730"/>
            <a:chExt cx="2813050" cy="216000"/>
          </a:xfrm>
        </p:grpSpPr>
        <p:sp>
          <p:nvSpPr>
            <p:cNvPr id="38" name="Textfeld 37"/>
            <p:cNvSpPr txBox="1"/>
            <p:nvPr userDrawn="1"/>
          </p:nvSpPr>
          <p:spPr>
            <a:xfrm>
              <a:off x="6447693" y="4136730"/>
              <a:ext cx="2480407" cy="216000"/>
            </a:xfrm>
            <a:prstGeom prst="rect">
              <a:avLst/>
            </a:prstGeom>
            <a:noFill/>
          </p:spPr>
          <p:txBody>
            <a:bodyPr wrap="square" lIns="0" tIns="0" rIns="0" bIns="0" rtlCol="0" anchor="ctr" anchorCtr="0">
              <a:noAutofit/>
            </a:bodyPr>
            <a:lstStyle/>
            <a:p>
              <a:r>
                <a:rPr lang="de-DE" sz="1000">
                  <a:solidFill>
                    <a:schemeClr val="accent1"/>
                  </a:solidFill>
                  <a:latin typeface="+mj-lt"/>
                  <a:hlinkClick r:id="rId10"/>
                </a:rPr>
                <a:t>opitz-consulting-bcb8-1009116</a:t>
              </a:r>
              <a:endParaRPr lang="de-DE" sz="1000">
                <a:solidFill>
                  <a:schemeClr val="accent1"/>
                </a:solidFill>
                <a:latin typeface="+mj-lt"/>
              </a:endParaRPr>
            </a:p>
          </p:txBody>
        </p:sp>
        <p:pic>
          <p:nvPicPr>
            <p:cNvPr id="6" name="Grafik 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6115050" y="4136730"/>
              <a:ext cx="216000" cy="216000"/>
            </a:xfrm>
            <a:prstGeom prst="rect">
              <a:avLst/>
            </a:prstGeom>
          </p:spPr>
        </p:pic>
      </p:grpSp>
      <p:grpSp>
        <p:nvGrpSpPr>
          <p:cNvPr id="21" name="Gruppieren 20"/>
          <p:cNvGrpSpPr/>
          <p:nvPr userDrawn="1"/>
        </p:nvGrpSpPr>
        <p:grpSpPr>
          <a:xfrm>
            <a:off x="6115050" y="2977350"/>
            <a:ext cx="2813050" cy="216000"/>
            <a:chOff x="6115050" y="2977350"/>
            <a:chExt cx="2813050" cy="216000"/>
          </a:xfrm>
        </p:grpSpPr>
        <p:sp>
          <p:nvSpPr>
            <p:cNvPr id="34" name="Textfeld 33"/>
            <p:cNvSpPr txBox="1"/>
            <p:nvPr userDrawn="1"/>
          </p:nvSpPr>
          <p:spPr>
            <a:xfrm>
              <a:off x="6447693" y="2977350"/>
              <a:ext cx="2480407" cy="216000"/>
            </a:xfrm>
            <a:prstGeom prst="rect">
              <a:avLst/>
            </a:prstGeom>
            <a:noFill/>
          </p:spPr>
          <p:txBody>
            <a:bodyPr wrap="square" lIns="0" tIns="0" rIns="0" bIns="0" rtlCol="0" anchor="ctr" anchorCtr="0">
              <a:noAutofit/>
            </a:bodyPr>
            <a:lstStyle/>
            <a:p>
              <a:r>
                <a:rPr lang="de-DE" sz="1000">
                  <a:solidFill>
                    <a:schemeClr val="accent1"/>
                  </a:solidFill>
                  <a:latin typeface="+mj-lt"/>
                  <a:hlinkClick r:id="rId12"/>
                </a:rPr>
                <a:t>WWW.OPITZ-CONSULTING.COM</a:t>
              </a:r>
              <a:endParaRPr lang="de-DE" sz="1000">
                <a:solidFill>
                  <a:schemeClr val="accent1"/>
                </a:solidFill>
                <a:latin typeface="+mj-lt"/>
              </a:endParaRPr>
            </a:p>
          </p:txBody>
        </p:sp>
        <p:pic>
          <p:nvPicPr>
            <p:cNvPr id="19" name="Grafik 18"/>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6115050" y="2977350"/>
              <a:ext cx="215894" cy="216000"/>
            </a:xfrm>
            <a:prstGeom prst="rect">
              <a:avLst/>
            </a:prstGeom>
          </p:spPr>
        </p:pic>
      </p:grpSp>
    </p:spTree>
    <p:extLst>
      <p:ext uri="{BB962C8B-B14F-4D97-AF65-F5344CB8AC3E}">
        <p14:creationId xmlns:p14="http://schemas.microsoft.com/office/powerpoint/2010/main" val="1312818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7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719"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OC17 Kontakt 2fach">
    <p:spTree>
      <p:nvGrpSpPr>
        <p:cNvPr id="1" name=""/>
        <p:cNvGrpSpPr/>
        <p:nvPr/>
      </p:nvGrpSpPr>
      <p:grpSpPr>
        <a:xfrm>
          <a:off x="0" y="0"/>
          <a:ext cx="0" cy="0"/>
          <a:chOff x="0" y="0"/>
          <a:chExt cx="0" cy="0"/>
        </a:xfrm>
      </p:grpSpPr>
      <p:pic>
        <p:nvPicPr>
          <p:cNvPr id="7" name="Grafik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78611" y="-11460"/>
            <a:ext cx="9501219" cy="2402958"/>
          </a:xfrm>
          <a:prstGeom prst="rect">
            <a:avLst/>
          </a:prstGeom>
        </p:spPr>
      </p:pic>
      <p:sp>
        <p:nvSpPr>
          <p:cNvPr id="8" name="Rechteck 7"/>
          <p:cNvSpPr/>
          <p:nvPr userDrawn="1"/>
        </p:nvSpPr>
        <p:spPr>
          <a:xfrm>
            <a:off x="-36514" y="2391498"/>
            <a:ext cx="9180514" cy="2520512"/>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sp>
        <p:nvSpPr>
          <p:cNvPr id="14" name="Foliennummernplatzhalter 13"/>
          <p:cNvSpPr>
            <a:spLocks noGrp="1"/>
          </p:cNvSpPr>
          <p:nvPr>
            <p:ph type="sldNum" sz="quarter" idx="11"/>
          </p:nvPr>
        </p:nvSpPr>
        <p:spPr/>
        <p:txBody>
          <a:bodyPr/>
          <a:lstStyle/>
          <a:p>
            <a:r>
              <a:rPr lang="de-DE"/>
              <a:t>Seite </a:t>
            </a:r>
            <a:fld id="{C3263557-27B3-42AF-8161-8D05F4F8A622}" type="slidenum">
              <a:rPr smtClean="0"/>
              <a:pPr/>
              <a:t>‹Nr.›</a:t>
            </a:fld>
            <a:endParaRPr/>
          </a:p>
        </p:txBody>
      </p:sp>
      <p:sp>
        <p:nvSpPr>
          <p:cNvPr id="16" name="Rechteck 15"/>
          <p:cNvSpPr/>
          <p:nvPr userDrawn="1"/>
        </p:nvSpPr>
        <p:spPr>
          <a:xfrm>
            <a:off x="1727900" y="4914000"/>
            <a:ext cx="7416099" cy="2520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de-DE" sz="900"/>
          </a:p>
        </p:txBody>
      </p:sp>
      <p:sp>
        <p:nvSpPr>
          <p:cNvPr id="18" name="Rechteck 17"/>
          <p:cNvSpPr/>
          <p:nvPr userDrawn="1"/>
        </p:nvSpPr>
        <p:spPr>
          <a:xfrm>
            <a:off x="0" y="195486"/>
            <a:ext cx="9144000"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 name="Grafik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7885" y="300474"/>
            <a:ext cx="928418" cy="360000"/>
          </a:xfrm>
          <a:prstGeom prst="rect">
            <a:avLst/>
          </a:prstGeom>
        </p:spPr>
      </p:pic>
      <p:sp>
        <p:nvSpPr>
          <p:cNvPr id="20" name="Textfeld 19"/>
          <p:cNvSpPr txBox="1"/>
          <p:nvPr userDrawn="1"/>
        </p:nvSpPr>
        <p:spPr>
          <a:xfrm>
            <a:off x="6173692" y="483518"/>
            <a:ext cx="2754408" cy="202897"/>
          </a:xfrm>
          <a:prstGeom prst="rect">
            <a:avLst/>
          </a:prstGeom>
          <a:noFill/>
        </p:spPr>
        <p:txBody>
          <a:bodyPr wrap="none" lIns="0" tIns="0" rIns="0" bIns="0" rtlCol="0" anchor="b" anchorCtr="0">
            <a:noAutofit/>
          </a:bodyPr>
          <a:lstStyle/>
          <a:p>
            <a:pPr algn="r"/>
            <a:r>
              <a:rPr lang="de-DE" sz="1060" b="0">
                <a:latin typeface="Open Sans" panose="020B0606030504020204" pitchFamily="34" charset="0"/>
                <a:ea typeface="Open Sans" panose="020B0606030504020204" pitchFamily="34" charset="0"/>
                <a:cs typeface="Open Sans" panose="020B0606030504020204" pitchFamily="34" charset="0"/>
              </a:rPr>
              <a:t> </a:t>
            </a:r>
            <a:r>
              <a:rPr lang="de-DE" sz="600" b="0">
                <a:solidFill>
                  <a:schemeClr val="accent1"/>
                </a:solidFill>
                <a:latin typeface="Open Sans" panose="020B0606030504020204" pitchFamily="34" charset="0"/>
                <a:ea typeface="Open Sans" panose="020B0606030504020204" pitchFamily="34" charset="0"/>
                <a:cs typeface="Open Sans" panose="020B0606030504020204" pitchFamily="34" charset="0"/>
                <a:sym typeface="Wingdings 2" panose="05020102010507070707" pitchFamily="18" charset="2"/>
              </a:rPr>
              <a:t> </a:t>
            </a:r>
            <a:r>
              <a:rPr lang="de-DE" sz="800" b="0">
                <a:solidFill>
                  <a:schemeClr val="tx1"/>
                </a:solidFill>
                <a:latin typeface="Open Sans" panose="020B0606030504020204" pitchFamily="34" charset="0"/>
                <a:ea typeface="Open Sans" panose="020B0606030504020204" pitchFamily="34" charset="0"/>
                <a:cs typeface="Open Sans" panose="020B0606030504020204" pitchFamily="34" charset="0"/>
                <a:sym typeface="Wingdings 2" panose="05020102010507070707" pitchFamily="18" charset="2"/>
              </a:rPr>
              <a:t>Ü</a:t>
            </a:r>
            <a:r>
              <a:rPr lang="de-DE" sz="800" b="0">
                <a:latin typeface="Open Sans" panose="020B0606030504020204" pitchFamily="34" charset="0"/>
                <a:ea typeface="Open Sans" panose="020B0606030504020204" pitchFamily="34" charset="0"/>
                <a:cs typeface="Open Sans" panose="020B0606030504020204" pitchFamily="34" charset="0"/>
              </a:rPr>
              <a:t>berraschend mehr Möglichkeiten!</a:t>
            </a:r>
          </a:p>
        </p:txBody>
      </p:sp>
      <p:sp>
        <p:nvSpPr>
          <p:cNvPr id="4" name="Textfeld 3"/>
          <p:cNvSpPr txBox="1"/>
          <p:nvPr userDrawn="1"/>
        </p:nvSpPr>
        <p:spPr>
          <a:xfrm>
            <a:off x="0" y="-864000"/>
            <a:ext cx="4464000" cy="648000"/>
          </a:xfrm>
          <a:prstGeom prst="rect">
            <a:avLst/>
          </a:prstGeom>
          <a:noFill/>
        </p:spPr>
        <p:txBody>
          <a:bodyPr wrap="square" lIns="0" tIns="0" rIns="0" bIns="0" rtlCol="0">
            <a:noAutofit/>
          </a:bodyPr>
          <a:lstStyle/>
          <a:p>
            <a:r>
              <a:rPr lang="de-DE" sz="1100" b="1">
                <a:latin typeface="Consolas" panose="020B0609020204030204" pitchFamily="49" charset="0"/>
                <a:cs typeface="Consolas" panose="020B0609020204030204" pitchFamily="49" charset="0"/>
              </a:rPr>
              <a:t>Layout:  </a:t>
            </a:r>
            <a:r>
              <a:rPr lang="de-DE" sz="1100">
                <a:latin typeface="Consolas" panose="020B0609020204030204" pitchFamily="49" charset="0"/>
                <a:cs typeface="Consolas" panose="020B0609020204030204" pitchFamily="49" charset="0"/>
              </a:rPr>
              <a:t>Kontakt 2fach</a:t>
            </a:r>
          </a:p>
          <a:p>
            <a:r>
              <a:rPr lang="de-DE" sz="1100" b="1">
                <a:latin typeface="Consolas" panose="020B0609020204030204" pitchFamily="49" charset="0"/>
                <a:cs typeface="Consolas" panose="020B0609020204030204" pitchFamily="49" charset="0"/>
              </a:rPr>
              <a:t>Einsatz: </a:t>
            </a:r>
            <a:r>
              <a:rPr lang="de-DE" sz="1100" b="0">
                <a:latin typeface="Consolas" panose="020B0609020204030204" pitchFamily="49" charset="0"/>
                <a:cs typeface="Consolas" panose="020B0609020204030204" pitchFamily="49" charset="0"/>
              </a:rPr>
              <a:t>Abspann mit Statement, 2Fotos, 2xKontaktinfos</a:t>
            </a:r>
            <a:endParaRPr lang="de-DE" sz="1100" b="0" baseline="0">
              <a:latin typeface="Consolas" panose="020B0609020204030204" pitchFamily="49" charset="0"/>
              <a:cs typeface="Consolas" panose="020B0609020204030204" pitchFamily="49" charset="0"/>
            </a:endParaRPr>
          </a:p>
          <a:p>
            <a:r>
              <a:rPr lang="de-DE" sz="1100" b="1" baseline="0">
                <a:latin typeface="Consolas" panose="020B0609020204030204" pitchFamily="49" charset="0"/>
                <a:cs typeface="Consolas" panose="020B0609020204030204" pitchFamily="49" charset="0"/>
              </a:rPr>
              <a:t>Inhalt:  </a:t>
            </a:r>
            <a:r>
              <a:rPr lang="de-DE" sz="1100" b="0" baseline="0">
                <a:latin typeface="Consolas" panose="020B0609020204030204" pitchFamily="49" charset="0"/>
                <a:cs typeface="Consolas" panose="020B0609020204030204" pitchFamily="49" charset="0"/>
              </a:rPr>
              <a:t>Logo, Claim, Kontaktinfos</a:t>
            </a:r>
          </a:p>
          <a:p>
            <a:r>
              <a:rPr lang="de-DE" sz="1100" b="1" baseline="0">
                <a:latin typeface="Consolas" panose="020B0609020204030204" pitchFamily="49" charset="0"/>
                <a:cs typeface="Consolas" panose="020B0609020204030204" pitchFamily="49" charset="0"/>
              </a:rPr>
              <a:t>Tipps:</a:t>
            </a:r>
            <a:r>
              <a:rPr lang="de-DE" sz="1100" b="0" baseline="0">
                <a:latin typeface="Consolas" panose="020B0609020204030204" pitchFamily="49" charset="0"/>
                <a:cs typeface="Consolas" panose="020B0609020204030204" pitchFamily="49" charset="0"/>
              </a:rPr>
              <a:t>   /</a:t>
            </a:r>
            <a:endParaRPr lang="de-DE" sz="1100" b="0">
              <a:latin typeface="Consolas" panose="020B0609020204030204" pitchFamily="49" charset="0"/>
              <a:cs typeface="Consolas" panose="020B0609020204030204" pitchFamily="49" charset="0"/>
            </a:endParaRPr>
          </a:p>
        </p:txBody>
      </p:sp>
      <p:sp>
        <p:nvSpPr>
          <p:cNvPr id="11" name="Textplatzhalter 10"/>
          <p:cNvSpPr>
            <a:spLocks noGrp="1"/>
          </p:cNvSpPr>
          <p:nvPr>
            <p:ph type="body" sz="quarter" idx="13" hasCustomPrompt="1"/>
          </p:nvPr>
        </p:nvSpPr>
        <p:spPr>
          <a:xfrm>
            <a:off x="4679999" y="-864000"/>
            <a:ext cx="4464000" cy="648000"/>
          </a:xfrm>
        </p:spPr>
        <p:txBody>
          <a:bodyPr>
            <a:noAutofit/>
          </a:bodyPr>
          <a:lstStyle>
            <a:lvl1pPr marL="0" indent="0">
              <a:buFontTx/>
              <a:buNone/>
              <a:defRPr sz="1100">
                <a:solidFill>
                  <a:schemeClr val="accent2"/>
                </a:solidFill>
                <a:latin typeface="Consolas" panose="020B0609020204030204" pitchFamily="49" charset="0"/>
                <a:cs typeface="Consolas" panose="020B0609020204030204" pitchFamily="49" charset="0"/>
              </a:defRPr>
            </a:lvl1pPr>
            <a:lvl2pPr marL="216000" indent="0">
              <a:buFontTx/>
              <a:buNone/>
              <a:defRPr sz="1100">
                <a:solidFill>
                  <a:schemeClr val="accent2"/>
                </a:solidFill>
                <a:latin typeface="Consolas" panose="020B0609020204030204" pitchFamily="49" charset="0"/>
                <a:cs typeface="Consolas" panose="020B0609020204030204" pitchFamily="49" charset="0"/>
              </a:defRPr>
            </a:lvl2pPr>
            <a:lvl3pPr marL="432000" indent="0">
              <a:buFontTx/>
              <a:buNone/>
              <a:defRPr sz="1050">
                <a:solidFill>
                  <a:schemeClr val="accent2"/>
                </a:solidFill>
                <a:latin typeface="Consolas" panose="020B0609020204030204" pitchFamily="49" charset="0"/>
                <a:cs typeface="Consolas" panose="020B0609020204030204" pitchFamily="49" charset="0"/>
              </a:defRPr>
            </a:lvl3pPr>
            <a:lvl4pPr marL="612000" indent="0">
              <a:buFontTx/>
              <a:buNone/>
              <a:defRPr sz="1050">
                <a:solidFill>
                  <a:schemeClr val="accent2"/>
                </a:solidFill>
                <a:latin typeface="Consolas" panose="020B0609020204030204" pitchFamily="49" charset="0"/>
                <a:cs typeface="Consolas" panose="020B0609020204030204" pitchFamily="49" charset="0"/>
              </a:defRPr>
            </a:lvl4pPr>
            <a:lvl5pPr marL="792000" indent="0">
              <a:buFontTx/>
              <a:buNone/>
              <a:defRPr sz="1050">
                <a:solidFill>
                  <a:schemeClr val="accent2"/>
                </a:solidFill>
                <a:latin typeface="Consolas" panose="020B0609020204030204" pitchFamily="49" charset="0"/>
                <a:cs typeface="Consolas" panose="020B0609020204030204" pitchFamily="49" charset="0"/>
              </a:defRPr>
            </a:lvl5pPr>
          </a:lstStyle>
          <a:p>
            <a:pPr lvl="0"/>
            <a:r>
              <a:rPr lang="de-DE"/>
              <a:t>(Platzhalter für Regieanweisungen, durch Klicken bearbeiten)</a:t>
            </a:r>
          </a:p>
        </p:txBody>
      </p:sp>
      <p:sp>
        <p:nvSpPr>
          <p:cNvPr id="24" name="Rechteck 23"/>
          <p:cNvSpPr/>
          <p:nvPr userDrawn="1"/>
        </p:nvSpPr>
        <p:spPr>
          <a:xfrm>
            <a:off x="227884" y="1058863"/>
            <a:ext cx="8700216" cy="338488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itle 1"/>
          <p:cNvSpPr>
            <a:spLocks noGrp="1"/>
          </p:cNvSpPr>
          <p:nvPr>
            <p:ph type="ctrTitle" hasCustomPrompt="1"/>
          </p:nvPr>
        </p:nvSpPr>
        <p:spPr>
          <a:xfrm>
            <a:off x="467999" y="1293132"/>
            <a:ext cx="3996051" cy="987289"/>
          </a:xfrm>
        </p:spPr>
        <p:txBody>
          <a:bodyPr anchor="t" anchorCtr="0"/>
          <a:lstStyle>
            <a:lvl1pPr algn="l">
              <a:defRPr sz="1800" baseline="0"/>
            </a:lvl1pPr>
          </a:lstStyle>
          <a:p>
            <a:r>
              <a:rPr lang="de-DE"/>
              <a:t>(Statement, durch Klicken bearbeiten)</a:t>
            </a:r>
            <a:endParaRPr lang="en-US"/>
          </a:p>
        </p:txBody>
      </p:sp>
      <p:sp>
        <p:nvSpPr>
          <p:cNvPr id="12" name="Bildplatzhalter 11"/>
          <p:cNvSpPr>
            <a:spLocks noGrp="1"/>
          </p:cNvSpPr>
          <p:nvPr>
            <p:ph type="pic" sz="quarter" idx="14" hasCustomPrompt="1"/>
          </p:nvPr>
        </p:nvSpPr>
        <p:spPr>
          <a:xfrm>
            <a:off x="468313" y="2643188"/>
            <a:ext cx="936000" cy="936000"/>
          </a:xfrm>
        </p:spPr>
        <p:txBody>
          <a:bodyPr>
            <a:normAutofit/>
          </a:bodyPr>
          <a:lstStyle>
            <a:lvl1pPr marL="0" indent="0">
              <a:buNone/>
              <a:defRPr sz="1100"/>
            </a:lvl1pPr>
          </a:lstStyle>
          <a:p>
            <a:r>
              <a:rPr lang="de-DE"/>
              <a:t>Referenten-foto 1 </a:t>
            </a:r>
            <a:r>
              <a:rPr lang="de-DE" err="1"/>
              <a:t>hierrein</a:t>
            </a:r>
            <a:r>
              <a:rPr lang="de-DE"/>
              <a:t>!</a:t>
            </a:r>
          </a:p>
        </p:txBody>
      </p:sp>
      <p:sp>
        <p:nvSpPr>
          <p:cNvPr id="26" name="Textplatzhalter 25"/>
          <p:cNvSpPr>
            <a:spLocks noGrp="1"/>
          </p:cNvSpPr>
          <p:nvPr>
            <p:ph type="body" sz="quarter" idx="15" hasCustomPrompt="1"/>
          </p:nvPr>
        </p:nvSpPr>
        <p:spPr>
          <a:xfrm>
            <a:off x="1546410" y="2643189"/>
            <a:ext cx="2917640" cy="288562"/>
          </a:xfrm>
        </p:spPr>
        <p:txBody>
          <a:bodyPr>
            <a:normAutofit/>
          </a:bodyPr>
          <a:lstStyle>
            <a:lvl1pPr marL="0" indent="0">
              <a:buNone/>
              <a:defRPr sz="1400">
                <a:latin typeface="+mj-lt"/>
              </a:defRPr>
            </a:lvl1pPr>
          </a:lstStyle>
          <a:p>
            <a:pPr lvl="0"/>
            <a:r>
              <a:rPr lang="de-DE"/>
              <a:t>(Name des 1. Referenten)</a:t>
            </a:r>
          </a:p>
        </p:txBody>
      </p:sp>
      <p:sp>
        <p:nvSpPr>
          <p:cNvPr id="27" name="Textplatzhalter 25"/>
          <p:cNvSpPr>
            <a:spLocks noGrp="1"/>
          </p:cNvSpPr>
          <p:nvPr>
            <p:ph type="body" sz="quarter" idx="16" hasCustomPrompt="1"/>
          </p:nvPr>
        </p:nvSpPr>
        <p:spPr>
          <a:xfrm>
            <a:off x="1550549" y="3013712"/>
            <a:ext cx="2913452" cy="1250674"/>
          </a:xfrm>
        </p:spPr>
        <p:txBody>
          <a:bodyPr>
            <a:normAutofit/>
          </a:bodyPr>
          <a:lstStyle>
            <a:lvl1pPr marL="0" indent="0">
              <a:buNone/>
              <a:defRPr sz="1200" baseline="0">
                <a:solidFill>
                  <a:schemeClr val="tx2"/>
                </a:solidFill>
              </a:defRPr>
            </a:lvl1pPr>
          </a:lstStyle>
          <a:p>
            <a:pPr lvl="0"/>
            <a:r>
              <a:rPr lang="de-DE"/>
              <a:t>(ggf. Titel, Position, Adresse, Telefonnummer(n), ggf. </a:t>
            </a:r>
            <a:r>
              <a:rPr lang="de-DE" err="1"/>
              <a:t>eMail</a:t>
            </a:r>
            <a:r>
              <a:rPr lang="de-DE"/>
              <a:t>-Adresse, ggf. weitere Kontaktangaben, </a:t>
            </a:r>
            <a:r>
              <a:rPr lang="de-DE" err="1"/>
              <a:t>Social</a:t>
            </a:r>
            <a:r>
              <a:rPr lang="de-DE"/>
              <a:t> Media, Blogs, Websites)</a:t>
            </a:r>
          </a:p>
        </p:txBody>
      </p:sp>
      <p:sp>
        <p:nvSpPr>
          <p:cNvPr id="33" name="Bildplatzhalter 11"/>
          <p:cNvSpPr>
            <a:spLocks noGrp="1"/>
          </p:cNvSpPr>
          <p:nvPr>
            <p:ph type="pic" sz="quarter" idx="17" hasCustomPrompt="1"/>
          </p:nvPr>
        </p:nvSpPr>
        <p:spPr>
          <a:xfrm>
            <a:off x="4680000" y="2643188"/>
            <a:ext cx="936000" cy="936000"/>
          </a:xfrm>
        </p:spPr>
        <p:txBody>
          <a:bodyPr>
            <a:normAutofit/>
          </a:bodyPr>
          <a:lstStyle>
            <a:lvl1pPr marL="0" indent="0">
              <a:buNone/>
              <a:defRPr sz="1100"/>
            </a:lvl1pPr>
          </a:lstStyle>
          <a:p>
            <a:r>
              <a:rPr lang="de-DE"/>
              <a:t>Referenten-foto 2 </a:t>
            </a:r>
            <a:r>
              <a:rPr lang="de-DE" err="1"/>
              <a:t>hierrein</a:t>
            </a:r>
            <a:r>
              <a:rPr lang="de-DE"/>
              <a:t>!</a:t>
            </a:r>
          </a:p>
        </p:txBody>
      </p:sp>
      <p:sp>
        <p:nvSpPr>
          <p:cNvPr id="46" name="Textplatzhalter 25"/>
          <p:cNvSpPr>
            <a:spLocks noGrp="1"/>
          </p:cNvSpPr>
          <p:nvPr>
            <p:ph type="body" sz="quarter" idx="18" hasCustomPrompt="1"/>
          </p:nvPr>
        </p:nvSpPr>
        <p:spPr>
          <a:xfrm>
            <a:off x="5793229" y="2643188"/>
            <a:ext cx="2917640" cy="288562"/>
          </a:xfrm>
        </p:spPr>
        <p:txBody>
          <a:bodyPr>
            <a:normAutofit/>
          </a:bodyPr>
          <a:lstStyle>
            <a:lvl1pPr marL="0" indent="0">
              <a:buNone/>
              <a:defRPr sz="1400">
                <a:latin typeface="+mj-lt"/>
              </a:defRPr>
            </a:lvl1pPr>
          </a:lstStyle>
          <a:p>
            <a:pPr lvl="0"/>
            <a:r>
              <a:rPr lang="de-DE"/>
              <a:t>(Name des 2. Referenten)</a:t>
            </a:r>
          </a:p>
        </p:txBody>
      </p:sp>
      <p:sp>
        <p:nvSpPr>
          <p:cNvPr id="49" name="Textplatzhalter 25"/>
          <p:cNvSpPr>
            <a:spLocks noGrp="1"/>
          </p:cNvSpPr>
          <p:nvPr>
            <p:ph type="body" sz="quarter" idx="19" hasCustomPrompt="1"/>
          </p:nvPr>
        </p:nvSpPr>
        <p:spPr>
          <a:xfrm>
            <a:off x="5797368" y="3013711"/>
            <a:ext cx="2913452" cy="1250674"/>
          </a:xfrm>
        </p:spPr>
        <p:txBody>
          <a:bodyPr>
            <a:normAutofit/>
          </a:bodyPr>
          <a:lstStyle>
            <a:lvl1pPr marL="0" indent="0">
              <a:buNone/>
              <a:defRPr sz="1200">
                <a:solidFill>
                  <a:schemeClr val="tx2"/>
                </a:solidFill>
              </a:defRPr>
            </a:lvl1pPr>
          </a:lstStyle>
          <a:p>
            <a:pPr lvl="0"/>
            <a:r>
              <a:rPr lang="de-DE"/>
              <a:t>(ggf. Titel, Position, Adresse, Telefonnummer(n), ggf. </a:t>
            </a:r>
            <a:r>
              <a:rPr lang="de-DE" err="1"/>
              <a:t>eMail</a:t>
            </a:r>
            <a:r>
              <a:rPr lang="de-DE"/>
              <a:t>-Adresse, ggf. weitere Kontaktangaben, </a:t>
            </a:r>
            <a:r>
              <a:rPr lang="de-DE" err="1"/>
              <a:t>Social</a:t>
            </a:r>
            <a:r>
              <a:rPr lang="de-DE"/>
              <a:t> Media, Blogs, Websites)</a:t>
            </a:r>
          </a:p>
        </p:txBody>
      </p:sp>
      <p:sp>
        <p:nvSpPr>
          <p:cNvPr id="13" name="Fußzeilenplatzhalter 12"/>
          <p:cNvSpPr>
            <a:spLocks noGrp="1"/>
          </p:cNvSpPr>
          <p:nvPr>
            <p:ph type="ftr" sz="quarter" idx="10"/>
          </p:nvPr>
        </p:nvSpPr>
        <p:spPr/>
        <p:txBody>
          <a:bodyPr/>
          <a:lstStyle>
            <a:lvl1pPr>
              <a:defRPr/>
            </a:lvl1pPr>
          </a:lstStyle>
          <a:p>
            <a:r>
              <a:rPr lang="de-DE"/>
              <a:t>Einführung in Deep Learning</a:t>
            </a:r>
          </a:p>
        </p:txBody>
      </p:sp>
      <p:grpSp>
        <p:nvGrpSpPr>
          <p:cNvPr id="2" name="Gruppieren 1"/>
          <p:cNvGrpSpPr/>
          <p:nvPr userDrawn="1"/>
        </p:nvGrpSpPr>
        <p:grpSpPr>
          <a:xfrm>
            <a:off x="1072303" y="4540554"/>
            <a:ext cx="8076747" cy="216000"/>
            <a:chOff x="1072303" y="4540554"/>
            <a:chExt cx="8076747" cy="216000"/>
          </a:xfrm>
        </p:grpSpPr>
        <p:sp>
          <p:nvSpPr>
            <p:cNvPr id="38" name="Textfeld 37"/>
            <p:cNvSpPr txBox="1"/>
            <p:nvPr userDrawn="1"/>
          </p:nvSpPr>
          <p:spPr>
            <a:xfrm>
              <a:off x="3843819" y="4540554"/>
              <a:ext cx="2480407" cy="216000"/>
            </a:xfrm>
            <a:prstGeom prst="rect">
              <a:avLst/>
            </a:prstGeom>
            <a:noFill/>
          </p:spPr>
          <p:txBody>
            <a:bodyPr wrap="square" lIns="0" tIns="0" rIns="0" bIns="0" rtlCol="0" anchor="ctr" anchorCtr="0">
              <a:noAutofit/>
            </a:bodyPr>
            <a:lstStyle/>
            <a:p>
              <a:r>
                <a:rPr lang="de-DE" sz="1000">
                  <a:solidFill>
                    <a:schemeClr val="accent1"/>
                  </a:solidFill>
                  <a:latin typeface="+mj-lt"/>
                  <a:hlinkClick r:id="rId4"/>
                </a:rPr>
                <a:t>@OC_WIRE</a:t>
              </a:r>
              <a:endParaRPr lang="de-DE" sz="1000">
                <a:solidFill>
                  <a:schemeClr val="accent1"/>
                </a:solidFill>
                <a:latin typeface="+mj-lt"/>
              </a:endParaRPr>
            </a:p>
          </p:txBody>
        </p:sp>
        <p:pic>
          <p:nvPicPr>
            <p:cNvPr id="39" name="Grafik 3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511176" y="4540554"/>
              <a:ext cx="216000" cy="216000"/>
            </a:xfrm>
            <a:prstGeom prst="rect">
              <a:avLst/>
            </a:prstGeom>
          </p:spPr>
        </p:pic>
        <p:sp>
          <p:nvSpPr>
            <p:cNvPr id="45" name="Textfeld 44"/>
            <p:cNvSpPr txBox="1"/>
            <p:nvPr userDrawn="1"/>
          </p:nvSpPr>
          <p:spPr>
            <a:xfrm>
              <a:off x="5008277" y="4540554"/>
              <a:ext cx="2480407" cy="216000"/>
            </a:xfrm>
            <a:prstGeom prst="rect">
              <a:avLst/>
            </a:prstGeom>
            <a:noFill/>
          </p:spPr>
          <p:txBody>
            <a:bodyPr wrap="square" lIns="0" tIns="0" rIns="0" bIns="0" rtlCol="0" anchor="ctr" anchorCtr="0">
              <a:noAutofit/>
            </a:bodyPr>
            <a:lstStyle/>
            <a:p>
              <a:r>
                <a:rPr lang="de-DE" sz="1000">
                  <a:solidFill>
                    <a:schemeClr val="accent1"/>
                  </a:solidFill>
                  <a:latin typeface="+mj-lt"/>
                  <a:hlinkClick r:id="rId6"/>
                </a:rPr>
                <a:t>OPITZCONSULTING</a:t>
              </a:r>
              <a:endParaRPr lang="de-DE" sz="1000">
                <a:solidFill>
                  <a:schemeClr val="accent1"/>
                </a:solidFill>
                <a:latin typeface="+mj-lt"/>
              </a:endParaRPr>
            </a:p>
          </p:txBody>
        </p:sp>
        <p:pic>
          <p:nvPicPr>
            <p:cNvPr id="50" name="Grafik 49"/>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4679950" y="4540554"/>
              <a:ext cx="216000" cy="216000"/>
            </a:xfrm>
            <a:prstGeom prst="rect">
              <a:avLst/>
            </a:prstGeom>
          </p:spPr>
        </p:pic>
        <p:sp>
          <p:nvSpPr>
            <p:cNvPr id="52" name="Textfeld 51"/>
            <p:cNvSpPr txBox="1"/>
            <p:nvPr userDrawn="1"/>
          </p:nvSpPr>
          <p:spPr>
            <a:xfrm>
              <a:off x="6668643" y="4540554"/>
              <a:ext cx="2480407" cy="216000"/>
            </a:xfrm>
            <a:prstGeom prst="rect">
              <a:avLst/>
            </a:prstGeom>
            <a:noFill/>
          </p:spPr>
          <p:txBody>
            <a:bodyPr wrap="square" lIns="0" tIns="0" rIns="0" bIns="0" rtlCol="0" anchor="ctr" anchorCtr="0">
              <a:noAutofit/>
            </a:bodyPr>
            <a:lstStyle/>
            <a:p>
              <a:r>
                <a:rPr lang="de-DE" sz="1000">
                  <a:solidFill>
                    <a:schemeClr val="accent1"/>
                  </a:solidFill>
                  <a:latin typeface="+mj-lt"/>
                  <a:hlinkClick r:id="rId8"/>
                </a:rPr>
                <a:t>opitzconsulting</a:t>
              </a:r>
              <a:endParaRPr lang="de-DE" sz="1000">
                <a:solidFill>
                  <a:schemeClr val="accent1"/>
                </a:solidFill>
                <a:latin typeface="+mj-lt"/>
              </a:endParaRPr>
            </a:p>
          </p:txBody>
        </p:sp>
        <p:pic>
          <p:nvPicPr>
            <p:cNvPr id="53" name="Grafik 5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6336000" y="4540554"/>
              <a:ext cx="216000" cy="216000"/>
            </a:xfrm>
            <a:prstGeom prst="rect">
              <a:avLst/>
            </a:prstGeom>
          </p:spPr>
        </p:pic>
        <p:sp>
          <p:nvSpPr>
            <p:cNvPr id="55" name="Textfeld 54"/>
            <p:cNvSpPr txBox="1"/>
            <p:nvPr userDrawn="1"/>
          </p:nvSpPr>
          <p:spPr>
            <a:xfrm>
              <a:off x="1404946" y="4540554"/>
              <a:ext cx="2480407" cy="216000"/>
            </a:xfrm>
            <a:prstGeom prst="rect">
              <a:avLst/>
            </a:prstGeom>
            <a:noFill/>
          </p:spPr>
          <p:txBody>
            <a:bodyPr wrap="square" lIns="0" tIns="0" rIns="0" bIns="0" rtlCol="0" anchor="ctr" anchorCtr="0">
              <a:noAutofit/>
            </a:bodyPr>
            <a:lstStyle/>
            <a:p>
              <a:r>
                <a:rPr lang="de-DE" sz="1000">
                  <a:solidFill>
                    <a:schemeClr val="accent1"/>
                  </a:solidFill>
                  <a:latin typeface="+mj-lt"/>
                  <a:hlinkClick r:id="rId10"/>
                </a:rPr>
                <a:t>WWW.OPITZ-CONSULTING.COM</a:t>
              </a:r>
              <a:endParaRPr lang="de-DE" sz="1000">
                <a:solidFill>
                  <a:schemeClr val="accent1"/>
                </a:solidFill>
                <a:latin typeface="+mj-lt"/>
              </a:endParaRPr>
            </a:p>
          </p:txBody>
        </p:sp>
        <p:pic>
          <p:nvPicPr>
            <p:cNvPr id="56" name="Grafik 5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072303" y="4540554"/>
              <a:ext cx="215894" cy="216000"/>
            </a:xfrm>
            <a:prstGeom prst="rect">
              <a:avLst/>
            </a:prstGeom>
          </p:spPr>
        </p:pic>
      </p:grpSp>
    </p:spTree>
    <p:extLst>
      <p:ext uri="{BB962C8B-B14F-4D97-AF65-F5344CB8AC3E}">
        <p14:creationId xmlns:p14="http://schemas.microsoft.com/office/powerpoint/2010/main" val="1816730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7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gt; 5 Teile">
    <p:bg>
      <p:bgPr>
        <a:solidFill>
          <a:schemeClr val="bg1"/>
        </a:solidFill>
        <a:effectLst/>
      </p:bgPr>
    </p:bg>
    <p:spTree>
      <p:nvGrpSpPr>
        <p:cNvPr id="1" name=""/>
        <p:cNvGrpSpPr/>
        <p:nvPr/>
      </p:nvGrpSpPr>
      <p:grpSpPr>
        <a:xfrm>
          <a:off x="0" y="0"/>
          <a:ext cx="0" cy="0"/>
          <a:chOff x="0" y="0"/>
          <a:chExt cx="0" cy="0"/>
        </a:xfrm>
      </p:grpSpPr>
      <p:pic>
        <p:nvPicPr>
          <p:cNvPr id="26" name="Grafik 25"/>
          <p:cNvPicPr>
            <a:picLocks noChangeAspect="1"/>
          </p:cNvPicPr>
          <p:nvPr userDrawn="1"/>
        </p:nvPicPr>
        <p:blipFill rotWithShape="1">
          <a:blip r:embed="rId2" cstate="screen">
            <a:extLst>
              <a:ext uri="{28A0092B-C50C-407E-A947-70E740481C1C}">
                <a14:useLocalDpi xmlns:a14="http://schemas.microsoft.com/office/drawing/2010/main"/>
              </a:ext>
            </a:extLst>
          </a:blip>
          <a:srcRect r="-11373" b="6530"/>
          <a:stretch/>
        </p:blipFill>
        <p:spPr>
          <a:xfrm>
            <a:off x="6119813" y="-61415"/>
            <a:ext cx="3530721" cy="4975059"/>
          </a:xfrm>
          <a:prstGeom prst="rect">
            <a:avLst/>
          </a:prstGeom>
        </p:spPr>
      </p:pic>
      <p:sp>
        <p:nvSpPr>
          <p:cNvPr id="2" name="Rechteck 1"/>
          <p:cNvSpPr/>
          <p:nvPr userDrawn="1"/>
        </p:nvSpPr>
        <p:spPr>
          <a:xfrm>
            <a:off x="5219950" y="1058863"/>
            <a:ext cx="3708534" cy="3591514"/>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Foliennummernplatzhalter 13"/>
          <p:cNvSpPr>
            <a:spLocks noGrp="1"/>
          </p:cNvSpPr>
          <p:nvPr>
            <p:ph type="sldNum" sz="quarter" idx="11"/>
          </p:nvPr>
        </p:nvSpPr>
        <p:spPr>
          <a:xfrm>
            <a:off x="5363605" y="7810409"/>
            <a:ext cx="972108" cy="234000"/>
          </a:xfrm>
        </p:spPr>
        <p:txBody>
          <a:bodyPr/>
          <a:lstStyle/>
          <a:p>
            <a:r>
              <a:rPr lang="de-DE"/>
              <a:t>Seite </a:t>
            </a:r>
            <a:fld id="{C3263557-27B3-42AF-8161-8D05F4F8A622}" type="slidenum">
              <a:rPr smtClean="0"/>
              <a:pPr/>
              <a:t>‹Nr.›</a:t>
            </a:fld>
            <a:endParaRPr/>
          </a:p>
        </p:txBody>
      </p:sp>
      <p:sp>
        <p:nvSpPr>
          <p:cNvPr id="25" name="Title Placeholder 1"/>
          <p:cNvSpPr>
            <a:spLocks noGrp="1"/>
          </p:cNvSpPr>
          <p:nvPr>
            <p:ph type="title" hasCustomPrompt="1"/>
          </p:nvPr>
        </p:nvSpPr>
        <p:spPr>
          <a:xfrm>
            <a:off x="215899" y="87474"/>
            <a:ext cx="5688014" cy="812554"/>
          </a:xfrm>
          <a:prstGeom prst="rect">
            <a:avLst/>
          </a:prstGeom>
        </p:spPr>
        <p:txBody>
          <a:bodyPr vert="horz" lIns="0" tIns="0" rIns="0" bIns="0" rtlCol="0" anchor="b" anchorCtr="0">
            <a:noAutofit/>
          </a:bodyPr>
          <a:lstStyle>
            <a:lvl1pPr>
              <a:defRPr baseline="0"/>
            </a:lvl1pPr>
          </a:lstStyle>
          <a:p>
            <a:r>
              <a:rPr lang="de-DE"/>
              <a:t>(Inhalt – durch Klicken bearbeiten)</a:t>
            </a:r>
            <a:endParaRPr lang="en-US"/>
          </a:p>
        </p:txBody>
      </p:sp>
      <p:cxnSp>
        <p:nvCxnSpPr>
          <p:cNvPr id="28" name="Gerader Verbinder 27"/>
          <p:cNvCxnSpPr/>
          <p:nvPr userDrawn="1"/>
        </p:nvCxnSpPr>
        <p:spPr>
          <a:xfrm>
            <a:off x="-484" y="951570"/>
            <a:ext cx="216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Foliennummernplatzhalter 17"/>
          <p:cNvSpPr txBox="1">
            <a:spLocks/>
          </p:cNvSpPr>
          <p:nvPr userDrawn="1"/>
        </p:nvSpPr>
        <p:spPr>
          <a:xfrm>
            <a:off x="7956376" y="4914000"/>
            <a:ext cx="972108" cy="234000"/>
          </a:xfrm>
          <a:prstGeom prst="rect">
            <a:avLst/>
          </a:prstGeom>
        </p:spPr>
        <p:txBody>
          <a:bodyPr lIns="0" tIns="0" rIns="0" bIns="0" anchor="ctr" anchorCtr="0"/>
          <a:lstStyle>
            <a:defPPr>
              <a:defRPr lang="de-DE"/>
            </a:defPPr>
            <a:lvl1pPr marL="0" algn="r" defTabSz="685800" rtl="0" eaLnBrk="1" latinLnBrk="0" hangingPunct="1">
              <a:defRPr lang="de-DE" sz="900" kern="1200" smtClean="0">
                <a:solidFill>
                  <a:schemeClr val="bg2"/>
                </a:solidFill>
                <a:latin typeface="+mj-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de-DE" sz="800"/>
              <a:t>Seite </a:t>
            </a:r>
            <a:fld id="{C3263557-27B3-42AF-8161-8D05F4F8A622}" type="slidenum">
              <a:rPr sz="800" smtClean="0"/>
              <a:pPr/>
              <a:t>‹Nr.›</a:t>
            </a:fld>
            <a:endParaRPr sz="800"/>
          </a:p>
        </p:txBody>
      </p:sp>
      <p:sp>
        <p:nvSpPr>
          <p:cNvPr id="37" name="Textplatzhalter 36"/>
          <p:cNvSpPr>
            <a:spLocks noGrp="1"/>
          </p:cNvSpPr>
          <p:nvPr>
            <p:ph type="body" sz="quarter" idx="16" hasCustomPrompt="1"/>
          </p:nvPr>
        </p:nvSpPr>
        <p:spPr>
          <a:xfrm>
            <a:off x="215900" y="1203075"/>
            <a:ext cx="540000" cy="540000"/>
          </a:xfrm>
          <a:solidFill>
            <a:schemeClr val="accent1"/>
          </a:solidFill>
        </p:spPr>
        <p:txBody>
          <a:bodyPr anchor="ctr" anchorCtr="0">
            <a:noAutofit/>
          </a:bodyPr>
          <a:lstStyle>
            <a:lvl1pPr marL="0" indent="0" algn="ctr">
              <a:buNone/>
              <a:defRPr sz="3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de-DE"/>
              <a:t>X</a:t>
            </a:r>
          </a:p>
        </p:txBody>
      </p:sp>
      <p:sp>
        <p:nvSpPr>
          <p:cNvPr id="15" name="Textplatzhalter 36"/>
          <p:cNvSpPr>
            <a:spLocks noGrp="1"/>
          </p:cNvSpPr>
          <p:nvPr>
            <p:ph type="body" sz="quarter" idx="17" hasCustomPrompt="1"/>
          </p:nvPr>
        </p:nvSpPr>
        <p:spPr>
          <a:xfrm>
            <a:off x="215516" y="1887075"/>
            <a:ext cx="540000" cy="540000"/>
          </a:xfrm>
          <a:solidFill>
            <a:schemeClr val="accent1"/>
          </a:solidFill>
        </p:spPr>
        <p:txBody>
          <a:bodyPr anchor="ctr" anchorCtr="0">
            <a:noAutofit/>
          </a:bodyPr>
          <a:lstStyle>
            <a:lvl1pPr marL="0" indent="0" algn="ctr">
              <a:buNone/>
              <a:defRPr sz="3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de-DE"/>
              <a:t>X</a:t>
            </a:r>
          </a:p>
        </p:txBody>
      </p:sp>
      <p:sp>
        <p:nvSpPr>
          <p:cNvPr id="18" name="Textplatzhalter 36"/>
          <p:cNvSpPr>
            <a:spLocks noGrp="1"/>
          </p:cNvSpPr>
          <p:nvPr>
            <p:ph type="body" sz="quarter" idx="18" hasCustomPrompt="1"/>
          </p:nvPr>
        </p:nvSpPr>
        <p:spPr>
          <a:xfrm>
            <a:off x="215516" y="2571075"/>
            <a:ext cx="540000" cy="540000"/>
          </a:xfrm>
          <a:solidFill>
            <a:schemeClr val="accent1"/>
          </a:solidFill>
        </p:spPr>
        <p:txBody>
          <a:bodyPr anchor="ctr" anchorCtr="0">
            <a:noAutofit/>
          </a:bodyPr>
          <a:lstStyle>
            <a:lvl1pPr marL="0" indent="0" algn="ctr">
              <a:buNone/>
              <a:defRPr sz="3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de-DE"/>
              <a:t>X</a:t>
            </a:r>
          </a:p>
        </p:txBody>
      </p:sp>
      <p:sp>
        <p:nvSpPr>
          <p:cNvPr id="19" name="Textplatzhalter 36"/>
          <p:cNvSpPr>
            <a:spLocks noGrp="1"/>
          </p:cNvSpPr>
          <p:nvPr>
            <p:ph type="body" sz="quarter" idx="19" hasCustomPrompt="1"/>
          </p:nvPr>
        </p:nvSpPr>
        <p:spPr>
          <a:xfrm>
            <a:off x="215516" y="3255075"/>
            <a:ext cx="540000" cy="540000"/>
          </a:xfrm>
          <a:solidFill>
            <a:schemeClr val="accent1"/>
          </a:solidFill>
        </p:spPr>
        <p:txBody>
          <a:bodyPr anchor="ctr" anchorCtr="0">
            <a:noAutofit/>
          </a:bodyPr>
          <a:lstStyle>
            <a:lvl1pPr marL="0" indent="0" algn="ctr">
              <a:buNone/>
              <a:defRPr sz="3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de-DE"/>
              <a:t>X</a:t>
            </a:r>
          </a:p>
        </p:txBody>
      </p:sp>
      <p:sp>
        <p:nvSpPr>
          <p:cNvPr id="20" name="Textplatzhalter 36"/>
          <p:cNvSpPr>
            <a:spLocks noGrp="1"/>
          </p:cNvSpPr>
          <p:nvPr>
            <p:ph type="body" sz="quarter" idx="20" hasCustomPrompt="1"/>
          </p:nvPr>
        </p:nvSpPr>
        <p:spPr>
          <a:xfrm>
            <a:off x="215516" y="3939075"/>
            <a:ext cx="540000" cy="540000"/>
          </a:xfrm>
          <a:solidFill>
            <a:schemeClr val="accent1"/>
          </a:solidFill>
        </p:spPr>
        <p:txBody>
          <a:bodyPr anchor="ctr" anchorCtr="0">
            <a:noAutofit/>
          </a:bodyPr>
          <a:lstStyle>
            <a:lvl1pPr marL="0" indent="0" algn="ctr">
              <a:buNone/>
              <a:defRPr sz="3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de-DE"/>
              <a:t>X</a:t>
            </a:r>
          </a:p>
        </p:txBody>
      </p:sp>
      <p:sp>
        <p:nvSpPr>
          <p:cNvPr id="3" name="Textplatzhalter 2"/>
          <p:cNvSpPr>
            <a:spLocks noGrp="1"/>
          </p:cNvSpPr>
          <p:nvPr>
            <p:ph type="body" sz="quarter" idx="21" hasCustomPrompt="1"/>
          </p:nvPr>
        </p:nvSpPr>
        <p:spPr>
          <a:xfrm>
            <a:off x="935037" y="1203075"/>
            <a:ext cx="3529013" cy="540000"/>
          </a:xfrm>
        </p:spPr>
        <p:txBody>
          <a:bodyPr anchor="ctr" anchorCtr="0">
            <a:noAutofit/>
          </a:bodyPr>
          <a:lstStyle>
            <a:lvl1pPr marL="0" indent="0">
              <a:buNone/>
              <a:defRPr baseline="0"/>
            </a:lvl1pPr>
          </a:lstStyle>
          <a:p>
            <a:pPr lvl="0"/>
            <a:r>
              <a:rPr lang="de-DE" err="1"/>
              <a:t>Kapitelbezeichung</a:t>
            </a:r>
            <a:r>
              <a:rPr lang="de-DE"/>
              <a:t> – durch Klicken </a:t>
            </a:r>
            <a:r>
              <a:rPr lang="de-DE" err="1"/>
              <a:t>bearbe</a:t>
            </a:r>
            <a:r>
              <a:rPr lang="de-DE"/>
              <a:t>.</a:t>
            </a:r>
          </a:p>
        </p:txBody>
      </p:sp>
      <p:sp>
        <p:nvSpPr>
          <p:cNvPr id="21" name="Textplatzhalter 2"/>
          <p:cNvSpPr>
            <a:spLocks noGrp="1"/>
          </p:cNvSpPr>
          <p:nvPr>
            <p:ph type="body" sz="quarter" idx="22" hasCustomPrompt="1"/>
          </p:nvPr>
        </p:nvSpPr>
        <p:spPr>
          <a:xfrm>
            <a:off x="935999" y="1887075"/>
            <a:ext cx="3528051" cy="540000"/>
          </a:xfrm>
        </p:spPr>
        <p:txBody>
          <a:bodyPr anchor="ctr" anchorCtr="0">
            <a:noAutofit/>
          </a:bodyPr>
          <a:lstStyle>
            <a:lvl1pPr marL="0" indent="0">
              <a:buNone/>
              <a:defRPr baseline="0"/>
            </a:lvl1pPr>
          </a:lstStyle>
          <a:p>
            <a:pPr lvl="0"/>
            <a:r>
              <a:rPr lang="de-DE" err="1"/>
              <a:t>Kapitelbezeichung</a:t>
            </a:r>
            <a:r>
              <a:rPr lang="de-DE"/>
              <a:t> – durch Klicken </a:t>
            </a:r>
            <a:r>
              <a:rPr lang="de-DE" err="1"/>
              <a:t>bearbe</a:t>
            </a:r>
            <a:r>
              <a:rPr lang="de-DE"/>
              <a:t>.</a:t>
            </a:r>
          </a:p>
        </p:txBody>
      </p:sp>
      <p:sp>
        <p:nvSpPr>
          <p:cNvPr id="22" name="Textplatzhalter 2"/>
          <p:cNvSpPr>
            <a:spLocks noGrp="1"/>
          </p:cNvSpPr>
          <p:nvPr>
            <p:ph type="body" sz="quarter" idx="23" hasCustomPrompt="1"/>
          </p:nvPr>
        </p:nvSpPr>
        <p:spPr>
          <a:xfrm>
            <a:off x="952977" y="2571075"/>
            <a:ext cx="3511073" cy="540000"/>
          </a:xfrm>
        </p:spPr>
        <p:txBody>
          <a:bodyPr anchor="ctr" anchorCtr="0">
            <a:noAutofit/>
          </a:bodyPr>
          <a:lstStyle>
            <a:lvl1pPr marL="0" indent="0">
              <a:buNone/>
              <a:defRPr baseline="0"/>
            </a:lvl1pPr>
          </a:lstStyle>
          <a:p>
            <a:pPr lvl="0"/>
            <a:r>
              <a:rPr lang="de-DE" err="1"/>
              <a:t>Kapitelbezeichung</a:t>
            </a:r>
            <a:r>
              <a:rPr lang="de-DE"/>
              <a:t> – durch Klicken </a:t>
            </a:r>
            <a:r>
              <a:rPr lang="de-DE" err="1"/>
              <a:t>bearbe</a:t>
            </a:r>
            <a:r>
              <a:rPr lang="de-DE"/>
              <a:t>.</a:t>
            </a:r>
          </a:p>
        </p:txBody>
      </p:sp>
      <p:sp>
        <p:nvSpPr>
          <p:cNvPr id="23" name="Textplatzhalter 2"/>
          <p:cNvSpPr>
            <a:spLocks noGrp="1"/>
          </p:cNvSpPr>
          <p:nvPr>
            <p:ph type="body" sz="quarter" idx="24" hasCustomPrompt="1"/>
          </p:nvPr>
        </p:nvSpPr>
        <p:spPr>
          <a:xfrm>
            <a:off x="935999" y="3255075"/>
            <a:ext cx="3528051" cy="540000"/>
          </a:xfrm>
        </p:spPr>
        <p:txBody>
          <a:bodyPr anchor="ctr" anchorCtr="0">
            <a:noAutofit/>
          </a:bodyPr>
          <a:lstStyle>
            <a:lvl1pPr marL="0" indent="0">
              <a:buNone/>
              <a:defRPr baseline="0"/>
            </a:lvl1pPr>
          </a:lstStyle>
          <a:p>
            <a:pPr lvl="0"/>
            <a:r>
              <a:rPr lang="de-DE" err="1"/>
              <a:t>Kapitelbezeichung</a:t>
            </a:r>
            <a:r>
              <a:rPr lang="de-DE"/>
              <a:t> – durch Klicken </a:t>
            </a:r>
            <a:r>
              <a:rPr lang="de-DE" err="1"/>
              <a:t>bearbe</a:t>
            </a:r>
            <a:r>
              <a:rPr lang="de-DE"/>
              <a:t>.</a:t>
            </a:r>
          </a:p>
        </p:txBody>
      </p:sp>
      <p:sp>
        <p:nvSpPr>
          <p:cNvPr id="24" name="Textplatzhalter 2"/>
          <p:cNvSpPr>
            <a:spLocks noGrp="1"/>
          </p:cNvSpPr>
          <p:nvPr>
            <p:ph type="body" sz="quarter" idx="25" hasCustomPrompt="1"/>
          </p:nvPr>
        </p:nvSpPr>
        <p:spPr>
          <a:xfrm>
            <a:off x="935999" y="3939075"/>
            <a:ext cx="3528051" cy="540000"/>
          </a:xfrm>
        </p:spPr>
        <p:txBody>
          <a:bodyPr anchor="ctr" anchorCtr="0">
            <a:noAutofit/>
          </a:bodyPr>
          <a:lstStyle>
            <a:lvl1pPr marL="0" indent="0">
              <a:buNone/>
              <a:defRPr baseline="0"/>
            </a:lvl1pPr>
          </a:lstStyle>
          <a:p>
            <a:pPr lvl="0"/>
            <a:r>
              <a:rPr lang="de-DE" err="1"/>
              <a:t>Kapitelbezeichung</a:t>
            </a:r>
            <a:r>
              <a:rPr lang="de-DE"/>
              <a:t> – durch Klicken </a:t>
            </a:r>
            <a:r>
              <a:rPr lang="de-DE" err="1"/>
              <a:t>bearbe</a:t>
            </a:r>
            <a:r>
              <a:rPr lang="de-DE"/>
              <a:t>.</a:t>
            </a:r>
          </a:p>
        </p:txBody>
      </p:sp>
      <p:sp>
        <p:nvSpPr>
          <p:cNvPr id="29" name="Textplatzhalter 36"/>
          <p:cNvSpPr>
            <a:spLocks noGrp="1"/>
          </p:cNvSpPr>
          <p:nvPr>
            <p:ph type="body" sz="quarter" idx="26" hasCustomPrompt="1"/>
          </p:nvPr>
        </p:nvSpPr>
        <p:spPr>
          <a:xfrm>
            <a:off x="4680334" y="1203075"/>
            <a:ext cx="540000" cy="540000"/>
          </a:xfrm>
          <a:solidFill>
            <a:schemeClr val="accent1"/>
          </a:solidFill>
        </p:spPr>
        <p:txBody>
          <a:bodyPr anchor="ctr" anchorCtr="0">
            <a:noAutofit/>
          </a:bodyPr>
          <a:lstStyle>
            <a:lvl1pPr marL="0" indent="0" algn="ctr">
              <a:buNone/>
              <a:defRPr sz="3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de-DE"/>
              <a:t>X</a:t>
            </a:r>
          </a:p>
        </p:txBody>
      </p:sp>
      <p:sp>
        <p:nvSpPr>
          <p:cNvPr id="31" name="Textplatzhalter 36"/>
          <p:cNvSpPr>
            <a:spLocks noGrp="1"/>
          </p:cNvSpPr>
          <p:nvPr>
            <p:ph type="body" sz="quarter" idx="27" hasCustomPrompt="1"/>
          </p:nvPr>
        </p:nvSpPr>
        <p:spPr>
          <a:xfrm>
            <a:off x="4679950" y="1887075"/>
            <a:ext cx="540000" cy="540000"/>
          </a:xfrm>
          <a:solidFill>
            <a:schemeClr val="accent1"/>
          </a:solidFill>
        </p:spPr>
        <p:txBody>
          <a:bodyPr anchor="ctr" anchorCtr="0">
            <a:noAutofit/>
          </a:bodyPr>
          <a:lstStyle>
            <a:lvl1pPr marL="0" indent="0" algn="ctr">
              <a:buNone/>
              <a:defRPr sz="3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de-DE"/>
              <a:t>X</a:t>
            </a:r>
          </a:p>
        </p:txBody>
      </p:sp>
      <p:sp>
        <p:nvSpPr>
          <p:cNvPr id="32" name="Textplatzhalter 36"/>
          <p:cNvSpPr>
            <a:spLocks noGrp="1"/>
          </p:cNvSpPr>
          <p:nvPr>
            <p:ph type="body" sz="quarter" idx="28" hasCustomPrompt="1"/>
          </p:nvPr>
        </p:nvSpPr>
        <p:spPr>
          <a:xfrm>
            <a:off x="4679950" y="2571075"/>
            <a:ext cx="540000" cy="540000"/>
          </a:xfrm>
          <a:solidFill>
            <a:schemeClr val="accent1"/>
          </a:solidFill>
        </p:spPr>
        <p:txBody>
          <a:bodyPr anchor="ctr" anchorCtr="0">
            <a:noAutofit/>
          </a:bodyPr>
          <a:lstStyle>
            <a:lvl1pPr marL="0" indent="0" algn="ctr">
              <a:buNone/>
              <a:defRPr sz="3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de-DE"/>
              <a:t>X</a:t>
            </a:r>
          </a:p>
        </p:txBody>
      </p:sp>
      <p:sp>
        <p:nvSpPr>
          <p:cNvPr id="33" name="Textplatzhalter 36"/>
          <p:cNvSpPr>
            <a:spLocks noGrp="1"/>
          </p:cNvSpPr>
          <p:nvPr>
            <p:ph type="body" sz="quarter" idx="29" hasCustomPrompt="1"/>
          </p:nvPr>
        </p:nvSpPr>
        <p:spPr>
          <a:xfrm>
            <a:off x="4679950" y="3255075"/>
            <a:ext cx="540000" cy="540000"/>
          </a:xfrm>
          <a:solidFill>
            <a:schemeClr val="accent1"/>
          </a:solidFill>
        </p:spPr>
        <p:txBody>
          <a:bodyPr anchor="ctr" anchorCtr="0">
            <a:noAutofit/>
          </a:bodyPr>
          <a:lstStyle>
            <a:lvl1pPr marL="0" indent="0" algn="ctr">
              <a:buNone/>
              <a:defRPr sz="3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de-DE"/>
              <a:t>X</a:t>
            </a:r>
          </a:p>
        </p:txBody>
      </p:sp>
      <p:sp>
        <p:nvSpPr>
          <p:cNvPr id="34" name="Textplatzhalter 36"/>
          <p:cNvSpPr>
            <a:spLocks noGrp="1"/>
          </p:cNvSpPr>
          <p:nvPr>
            <p:ph type="body" sz="quarter" idx="30" hasCustomPrompt="1"/>
          </p:nvPr>
        </p:nvSpPr>
        <p:spPr>
          <a:xfrm>
            <a:off x="4679950" y="3939075"/>
            <a:ext cx="540000" cy="540000"/>
          </a:xfrm>
          <a:solidFill>
            <a:schemeClr val="accent1"/>
          </a:solidFill>
        </p:spPr>
        <p:txBody>
          <a:bodyPr anchor="ctr" anchorCtr="0">
            <a:noAutofit/>
          </a:bodyPr>
          <a:lstStyle>
            <a:lvl1pPr marL="0" indent="0" algn="ctr">
              <a:buNone/>
              <a:defRPr sz="3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de-DE"/>
              <a:t>X</a:t>
            </a:r>
          </a:p>
        </p:txBody>
      </p:sp>
      <p:sp>
        <p:nvSpPr>
          <p:cNvPr id="35" name="Textplatzhalter 2"/>
          <p:cNvSpPr>
            <a:spLocks noGrp="1"/>
          </p:cNvSpPr>
          <p:nvPr>
            <p:ph type="body" sz="quarter" idx="31" hasCustomPrompt="1"/>
          </p:nvPr>
        </p:nvSpPr>
        <p:spPr>
          <a:xfrm>
            <a:off x="5399471" y="1203075"/>
            <a:ext cx="3529013" cy="540000"/>
          </a:xfrm>
        </p:spPr>
        <p:txBody>
          <a:bodyPr anchor="ctr" anchorCtr="0">
            <a:noAutofit/>
          </a:bodyPr>
          <a:lstStyle>
            <a:lvl1pPr marL="0" indent="0">
              <a:buNone/>
              <a:defRPr baseline="0"/>
            </a:lvl1pPr>
          </a:lstStyle>
          <a:p>
            <a:pPr lvl="0"/>
            <a:r>
              <a:rPr lang="de-DE" err="1"/>
              <a:t>Kapitelbezeichung</a:t>
            </a:r>
            <a:r>
              <a:rPr lang="de-DE"/>
              <a:t> – durch Klicken </a:t>
            </a:r>
            <a:r>
              <a:rPr lang="de-DE" err="1"/>
              <a:t>bearbe</a:t>
            </a:r>
            <a:r>
              <a:rPr lang="de-DE"/>
              <a:t>.</a:t>
            </a:r>
          </a:p>
        </p:txBody>
      </p:sp>
      <p:sp>
        <p:nvSpPr>
          <p:cNvPr id="36" name="Textplatzhalter 2"/>
          <p:cNvSpPr>
            <a:spLocks noGrp="1"/>
          </p:cNvSpPr>
          <p:nvPr>
            <p:ph type="body" sz="quarter" idx="32" hasCustomPrompt="1"/>
          </p:nvPr>
        </p:nvSpPr>
        <p:spPr>
          <a:xfrm>
            <a:off x="5400433" y="1887075"/>
            <a:ext cx="3528051" cy="540000"/>
          </a:xfrm>
        </p:spPr>
        <p:txBody>
          <a:bodyPr anchor="ctr" anchorCtr="0">
            <a:noAutofit/>
          </a:bodyPr>
          <a:lstStyle>
            <a:lvl1pPr marL="0" indent="0">
              <a:buNone/>
              <a:defRPr baseline="0"/>
            </a:lvl1pPr>
          </a:lstStyle>
          <a:p>
            <a:pPr lvl="0"/>
            <a:r>
              <a:rPr lang="de-DE" err="1"/>
              <a:t>Kapitelbezeichung</a:t>
            </a:r>
            <a:r>
              <a:rPr lang="de-DE"/>
              <a:t> – durch Klicken </a:t>
            </a:r>
            <a:r>
              <a:rPr lang="de-DE" err="1"/>
              <a:t>bearbe</a:t>
            </a:r>
            <a:r>
              <a:rPr lang="de-DE"/>
              <a:t>.</a:t>
            </a:r>
          </a:p>
        </p:txBody>
      </p:sp>
      <p:sp>
        <p:nvSpPr>
          <p:cNvPr id="38" name="Textplatzhalter 2"/>
          <p:cNvSpPr>
            <a:spLocks noGrp="1"/>
          </p:cNvSpPr>
          <p:nvPr>
            <p:ph type="body" sz="quarter" idx="33" hasCustomPrompt="1"/>
          </p:nvPr>
        </p:nvSpPr>
        <p:spPr>
          <a:xfrm>
            <a:off x="5417411" y="2571075"/>
            <a:ext cx="3511073" cy="540000"/>
          </a:xfrm>
        </p:spPr>
        <p:txBody>
          <a:bodyPr anchor="ctr" anchorCtr="0">
            <a:noAutofit/>
          </a:bodyPr>
          <a:lstStyle>
            <a:lvl1pPr marL="0" indent="0">
              <a:buNone/>
              <a:defRPr baseline="0"/>
            </a:lvl1pPr>
          </a:lstStyle>
          <a:p>
            <a:pPr lvl="0"/>
            <a:r>
              <a:rPr lang="de-DE" err="1"/>
              <a:t>Kapitelbezeichung</a:t>
            </a:r>
            <a:r>
              <a:rPr lang="de-DE"/>
              <a:t> – durch Klicken </a:t>
            </a:r>
            <a:r>
              <a:rPr lang="de-DE" err="1"/>
              <a:t>bearbe</a:t>
            </a:r>
            <a:r>
              <a:rPr lang="de-DE"/>
              <a:t>.</a:t>
            </a:r>
          </a:p>
        </p:txBody>
      </p:sp>
      <p:sp>
        <p:nvSpPr>
          <p:cNvPr id="39" name="Textplatzhalter 2"/>
          <p:cNvSpPr>
            <a:spLocks noGrp="1"/>
          </p:cNvSpPr>
          <p:nvPr>
            <p:ph type="body" sz="quarter" idx="34" hasCustomPrompt="1"/>
          </p:nvPr>
        </p:nvSpPr>
        <p:spPr>
          <a:xfrm>
            <a:off x="5400433" y="3255075"/>
            <a:ext cx="3528051" cy="540000"/>
          </a:xfrm>
        </p:spPr>
        <p:txBody>
          <a:bodyPr anchor="ctr" anchorCtr="0">
            <a:noAutofit/>
          </a:bodyPr>
          <a:lstStyle>
            <a:lvl1pPr marL="0" indent="0">
              <a:buNone/>
              <a:defRPr baseline="0"/>
            </a:lvl1pPr>
          </a:lstStyle>
          <a:p>
            <a:pPr lvl="0"/>
            <a:r>
              <a:rPr lang="de-DE" err="1"/>
              <a:t>Kapitelbezeichung</a:t>
            </a:r>
            <a:r>
              <a:rPr lang="de-DE"/>
              <a:t> – durch Klicken </a:t>
            </a:r>
            <a:r>
              <a:rPr lang="de-DE" err="1"/>
              <a:t>bearbe</a:t>
            </a:r>
            <a:r>
              <a:rPr lang="de-DE"/>
              <a:t>.</a:t>
            </a:r>
          </a:p>
        </p:txBody>
      </p:sp>
      <p:sp>
        <p:nvSpPr>
          <p:cNvPr id="40" name="Textplatzhalter 2"/>
          <p:cNvSpPr>
            <a:spLocks noGrp="1"/>
          </p:cNvSpPr>
          <p:nvPr>
            <p:ph type="body" sz="quarter" idx="35" hasCustomPrompt="1"/>
          </p:nvPr>
        </p:nvSpPr>
        <p:spPr>
          <a:xfrm>
            <a:off x="5400433" y="3939075"/>
            <a:ext cx="3528051" cy="540000"/>
          </a:xfrm>
        </p:spPr>
        <p:txBody>
          <a:bodyPr anchor="ctr" anchorCtr="0">
            <a:noAutofit/>
          </a:bodyPr>
          <a:lstStyle>
            <a:lvl1pPr marL="0" indent="0">
              <a:buNone/>
              <a:defRPr baseline="0"/>
            </a:lvl1pPr>
          </a:lstStyle>
          <a:p>
            <a:pPr lvl="0"/>
            <a:r>
              <a:rPr lang="de-DE" err="1"/>
              <a:t>Kapitelbezeichung</a:t>
            </a:r>
            <a:r>
              <a:rPr lang="de-DE"/>
              <a:t> – durch Klicken </a:t>
            </a:r>
            <a:r>
              <a:rPr lang="de-DE" err="1"/>
              <a:t>bearbe</a:t>
            </a:r>
            <a:r>
              <a:rPr lang="de-DE"/>
              <a:t>.</a:t>
            </a:r>
          </a:p>
        </p:txBody>
      </p:sp>
      <p:cxnSp>
        <p:nvCxnSpPr>
          <p:cNvPr id="47" name="Gerader Verbinder 46"/>
          <p:cNvCxnSpPr/>
          <p:nvPr userDrawn="1"/>
        </p:nvCxnSpPr>
        <p:spPr>
          <a:xfrm>
            <a:off x="-324928" y="951570"/>
            <a:ext cx="5404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Gerader Verbinder 47"/>
          <p:cNvCxnSpPr/>
          <p:nvPr userDrawn="1"/>
        </p:nvCxnSpPr>
        <p:spPr>
          <a:xfrm>
            <a:off x="-868" y="951570"/>
            <a:ext cx="216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9" name="Textfeld 48"/>
          <p:cNvSpPr txBox="1"/>
          <p:nvPr userDrawn="1"/>
        </p:nvSpPr>
        <p:spPr>
          <a:xfrm>
            <a:off x="0" y="-864000"/>
            <a:ext cx="4464000" cy="790666"/>
          </a:xfrm>
          <a:prstGeom prst="rect">
            <a:avLst/>
          </a:prstGeom>
          <a:noFill/>
        </p:spPr>
        <p:txBody>
          <a:bodyPr wrap="square" lIns="0" tIns="0" rIns="0" bIns="0" rtlCol="0">
            <a:noAutofit/>
          </a:bodyPr>
          <a:lstStyle/>
          <a:p>
            <a:r>
              <a:rPr lang="de-DE" sz="1100" b="1">
                <a:latin typeface="Consolas" panose="020B0609020204030204" pitchFamily="49" charset="0"/>
                <a:cs typeface="Consolas" panose="020B0609020204030204" pitchFamily="49" charset="0"/>
              </a:rPr>
              <a:t>Layout:  </a:t>
            </a:r>
            <a:r>
              <a:rPr lang="de-DE" sz="1100">
                <a:latin typeface="Consolas" panose="020B0609020204030204" pitchFamily="49" charset="0"/>
                <a:cs typeface="Consolas" panose="020B0609020204030204" pitchFamily="49" charset="0"/>
              </a:rPr>
              <a:t>Agenda &gt; 5 Teile</a:t>
            </a:r>
          </a:p>
          <a:p>
            <a:r>
              <a:rPr lang="de-DE" sz="1100" b="1">
                <a:latin typeface="Consolas" panose="020B0609020204030204" pitchFamily="49" charset="0"/>
                <a:cs typeface="Consolas" panose="020B0609020204030204" pitchFamily="49" charset="0"/>
              </a:rPr>
              <a:t>Einsatz: </a:t>
            </a:r>
            <a:r>
              <a:rPr lang="de-DE" sz="1100" b="0">
                <a:latin typeface="Consolas" panose="020B0609020204030204" pitchFamily="49" charset="0"/>
                <a:cs typeface="Consolas" panose="020B0609020204030204" pitchFamily="49" charset="0"/>
              </a:rPr>
              <a:t>Für Inhaltsangaben bei mehr als 5 Teilen</a:t>
            </a:r>
            <a:endParaRPr lang="de-DE" sz="1100" b="0" baseline="0">
              <a:latin typeface="Consolas" panose="020B0609020204030204" pitchFamily="49" charset="0"/>
              <a:cs typeface="Consolas" panose="020B0609020204030204" pitchFamily="49" charset="0"/>
            </a:endParaRPr>
          </a:p>
          <a:p>
            <a:r>
              <a:rPr lang="de-DE" sz="1100" b="1" baseline="0">
                <a:latin typeface="Consolas" panose="020B0609020204030204" pitchFamily="49" charset="0"/>
                <a:cs typeface="Consolas" panose="020B0609020204030204" pitchFamily="49" charset="0"/>
              </a:rPr>
              <a:t>Inhalt:  </a:t>
            </a:r>
            <a:r>
              <a:rPr lang="de-DE" sz="1100" b="0" baseline="0">
                <a:latin typeface="Consolas" panose="020B0609020204030204" pitchFamily="49" charset="0"/>
                <a:cs typeface="Consolas" panose="020B0609020204030204" pitchFamily="49" charset="0"/>
              </a:rPr>
              <a:t>Überschrift (bspw. Inhalt, Agenda, ...)</a:t>
            </a:r>
          </a:p>
          <a:p>
            <a:r>
              <a:rPr lang="de-DE" sz="1100" b="1" baseline="0">
                <a:latin typeface="Consolas" panose="020B0609020204030204" pitchFamily="49" charset="0"/>
                <a:cs typeface="Consolas" panose="020B0609020204030204" pitchFamily="49" charset="0"/>
              </a:rPr>
              <a:t>Tipps:</a:t>
            </a:r>
            <a:r>
              <a:rPr lang="de-DE" sz="1100" b="0" baseline="0">
                <a:latin typeface="Consolas" panose="020B0609020204030204" pitchFamily="49" charset="0"/>
                <a:cs typeface="Consolas" panose="020B0609020204030204" pitchFamily="49" charset="0"/>
              </a:rPr>
              <a:t>   Alternatives Layout „Agenda“</a:t>
            </a:r>
            <a:br>
              <a:rPr lang="de-DE" sz="1100" b="0" baseline="0">
                <a:latin typeface="Consolas" panose="020B0609020204030204" pitchFamily="49" charset="0"/>
                <a:cs typeface="Consolas" panose="020B0609020204030204" pitchFamily="49" charset="0"/>
              </a:rPr>
            </a:br>
            <a:r>
              <a:rPr lang="de-DE" sz="1100" b="0" baseline="0">
                <a:latin typeface="Consolas" panose="020B0609020204030204" pitchFamily="49" charset="0"/>
                <a:cs typeface="Consolas" panose="020B0609020204030204" pitchFamily="49" charset="0"/>
              </a:rPr>
              <a:t>         überzählige blaue Zahlenboxen löschen!</a:t>
            </a:r>
            <a:endParaRPr lang="de-DE" sz="1100" b="0">
              <a:latin typeface="Consolas" panose="020B0609020204030204" pitchFamily="49" charset="0"/>
              <a:cs typeface="Consolas" panose="020B0609020204030204" pitchFamily="49" charset="0"/>
            </a:endParaRPr>
          </a:p>
        </p:txBody>
      </p:sp>
      <p:sp>
        <p:nvSpPr>
          <p:cNvPr id="50" name="Textplatzhalter 10"/>
          <p:cNvSpPr>
            <a:spLocks noGrp="1"/>
          </p:cNvSpPr>
          <p:nvPr>
            <p:ph type="body" sz="quarter" idx="13" hasCustomPrompt="1"/>
          </p:nvPr>
        </p:nvSpPr>
        <p:spPr>
          <a:xfrm>
            <a:off x="4679999" y="-864000"/>
            <a:ext cx="4464000" cy="648000"/>
          </a:xfrm>
        </p:spPr>
        <p:txBody>
          <a:bodyPr>
            <a:noAutofit/>
          </a:bodyPr>
          <a:lstStyle>
            <a:lvl1pPr marL="0" indent="0">
              <a:buFontTx/>
              <a:buNone/>
              <a:defRPr sz="1100">
                <a:solidFill>
                  <a:schemeClr val="accent2"/>
                </a:solidFill>
                <a:latin typeface="Consolas" panose="020B0609020204030204" pitchFamily="49" charset="0"/>
                <a:cs typeface="Consolas" panose="020B0609020204030204" pitchFamily="49" charset="0"/>
              </a:defRPr>
            </a:lvl1pPr>
            <a:lvl2pPr marL="216000" indent="0">
              <a:buFontTx/>
              <a:buNone/>
              <a:defRPr sz="1100">
                <a:solidFill>
                  <a:schemeClr val="accent2"/>
                </a:solidFill>
                <a:latin typeface="Consolas" panose="020B0609020204030204" pitchFamily="49" charset="0"/>
                <a:cs typeface="Consolas" panose="020B0609020204030204" pitchFamily="49" charset="0"/>
              </a:defRPr>
            </a:lvl2pPr>
            <a:lvl3pPr marL="432000" indent="0">
              <a:buFontTx/>
              <a:buNone/>
              <a:defRPr sz="1050">
                <a:solidFill>
                  <a:schemeClr val="accent2"/>
                </a:solidFill>
                <a:latin typeface="Consolas" panose="020B0609020204030204" pitchFamily="49" charset="0"/>
                <a:cs typeface="Consolas" panose="020B0609020204030204" pitchFamily="49" charset="0"/>
              </a:defRPr>
            </a:lvl3pPr>
            <a:lvl4pPr marL="612000" indent="0">
              <a:buFontTx/>
              <a:buNone/>
              <a:defRPr sz="1050">
                <a:solidFill>
                  <a:schemeClr val="accent2"/>
                </a:solidFill>
                <a:latin typeface="Consolas" panose="020B0609020204030204" pitchFamily="49" charset="0"/>
                <a:cs typeface="Consolas" panose="020B0609020204030204" pitchFamily="49" charset="0"/>
              </a:defRPr>
            </a:lvl4pPr>
            <a:lvl5pPr marL="792000" indent="0">
              <a:buFontTx/>
              <a:buNone/>
              <a:defRPr sz="1050">
                <a:solidFill>
                  <a:schemeClr val="accent2"/>
                </a:solidFill>
                <a:latin typeface="Consolas" panose="020B0609020204030204" pitchFamily="49" charset="0"/>
                <a:cs typeface="Consolas" panose="020B0609020204030204" pitchFamily="49" charset="0"/>
              </a:defRPr>
            </a:lvl5pPr>
          </a:lstStyle>
          <a:p>
            <a:pPr lvl="0"/>
            <a:r>
              <a:rPr lang="de-DE"/>
              <a:t>(Platzhalter für Regieanweisungen, durch Klicken bearbeiten)</a:t>
            </a:r>
          </a:p>
        </p:txBody>
      </p:sp>
      <p:sp>
        <p:nvSpPr>
          <p:cNvPr id="41" name="Rechteck 40"/>
          <p:cNvSpPr/>
          <p:nvPr userDrawn="1"/>
        </p:nvSpPr>
        <p:spPr>
          <a:xfrm rot="16200000">
            <a:off x="-3164214" y="2279417"/>
            <a:ext cx="5161169" cy="576000"/>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de-DE" sz="1800">
                <a:solidFill>
                  <a:schemeClr val="bg1"/>
                </a:solidFill>
              </a:rPr>
              <a:t>Spezialfolie</a:t>
            </a:r>
          </a:p>
        </p:txBody>
      </p:sp>
      <p:sp>
        <p:nvSpPr>
          <p:cNvPr id="13" name="Fußzeilenplatzhalter 12"/>
          <p:cNvSpPr>
            <a:spLocks noGrp="1"/>
          </p:cNvSpPr>
          <p:nvPr>
            <p:ph type="ftr" sz="quarter" idx="10"/>
          </p:nvPr>
        </p:nvSpPr>
        <p:spPr/>
        <p:txBody>
          <a:bodyPr/>
          <a:lstStyle/>
          <a:p>
            <a:r>
              <a:rPr lang="de-DE"/>
              <a:t>Einführung in Deep Learning</a:t>
            </a:r>
          </a:p>
        </p:txBody>
      </p:sp>
      <p:sp>
        <p:nvSpPr>
          <p:cNvPr id="42" name="Rechteck 41"/>
          <p:cNvSpPr/>
          <p:nvPr userDrawn="1"/>
        </p:nvSpPr>
        <p:spPr>
          <a:xfrm>
            <a:off x="0" y="4914000"/>
            <a:ext cx="9143999" cy="180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de-DE" sz="900"/>
          </a:p>
        </p:txBody>
      </p:sp>
    </p:spTree>
    <p:extLst>
      <p:ext uri="{BB962C8B-B14F-4D97-AF65-F5344CB8AC3E}">
        <p14:creationId xmlns:p14="http://schemas.microsoft.com/office/powerpoint/2010/main" val="278229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02743 3.45679E-6 L 0.05903 3.45679E-6 " pathEditMode="relative" rAng="0" ptsTypes="AA">
                                      <p:cBhvr>
                                        <p:cTn id="6" dur="1000" fill="hold"/>
                                        <p:tgtEl>
                                          <p:spTgt spid="47"/>
                                        </p:tgtEl>
                                        <p:attrNameLst>
                                          <p:attrName>ppt_x</p:attrName>
                                          <p:attrName>ppt_y</p:attrName>
                                        </p:attrNameLst>
                                      </p:cBhvr>
                                      <p:rCtr x="432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2" pos="476">
          <p15:clr>
            <a:srgbClr val="FBAE40"/>
          </p15:clr>
        </p15:guide>
        <p15:guide id="4" pos="589">
          <p15:clr>
            <a:srgbClr val="FBAE40"/>
          </p15:clr>
        </p15:guide>
        <p15:guide id="6" orient="horz" pos="146">
          <p15:clr>
            <a:srgbClr val="FBAE40"/>
          </p15:clr>
        </p15:guide>
        <p15:guide id="7" orient="horz" pos="1098">
          <p15:clr>
            <a:srgbClr val="FBAE40"/>
          </p15:clr>
        </p15:guide>
        <p15:guide id="8" orient="horz" pos="2822" userDrawn="1">
          <p15:clr>
            <a:srgbClr val="FBAE40"/>
          </p15:clr>
        </p15:guide>
        <p15:guide id="9" orient="horz" pos="1960">
          <p15:clr>
            <a:srgbClr val="FBAE40"/>
          </p15:clr>
        </p15:guide>
        <p15:guide id="10" orient="horz" pos="2391">
          <p15:clr>
            <a:srgbClr val="FBAE40"/>
          </p15:clr>
        </p15:guide>
        <p15:guide id="11" pos="2948" userDrawn="1">
          <p15:clr>
            <a:srgbClr val="FBAE40"/>
          </p15:clr>
        </p15:guide>
        <p15:guide id="12" pos="2812" userDrawn="1">
          <p15:clr>
            <a:srgbClr val="FBAE40"/>
          </p15:clr>
        </p15:guide>
        <p15:guide id="13" orient="horz" pos="162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OC17 Titel &amp; 1 Inhalt">
    <p:spTree>
      <p:nvGrpSpPr>
        <p:cNvPr id="1" name=""/>
        <p:cNvGrpSpPr/>
        <p:nvPr/>
      </p:nvGrpSpPr>
      <p:grpSpPr>
        <a:xfrm>
          <a:off x="0" y="0"/>
          <a:ext cx="0" cy="0"/>
          <a:chOff x="0" y="0"/>
          <a:chExt cx="0" cy="0"/>
        </a:xfrm>
      </p:grpSpPr>
      <p:sp>
        <p:nvSpPr>
          <p:cNvPr id="17" name="Fußzeilenplatzhalter 16"/>
          <p:cNvSpPr>
            <a:spLocks noGrp="1"/>
          </p:cNvSpPr>
          <p:nvPr>
            <p:ph type="ftr" sz="quarter" idx="11"/>
          </p:nvPr>
        </p:nvSpPr>
        <p:spPr/>
        <p:txBody>
          <a:bodyPr/>
          <a:lstStyle>
            <a:lvl1pPr>
              <a:defRPr/>
            </a:lvl1pPr>
          </a:lstStyle>
          <a:p>
            <a:r>
              <a:rPr lang="de-DE"/>
              <a:t>Einführung in Deep Learning</a:t>
            </a:r>
          </a:p>
        </p:txBody>
      </p:sp>
      <p:sp>
        <p:nvSpPr>
          <p:cNvPr id="18" name="Foliennummernplatzhalter 17"/>
          <p:cNvSpPr>
            <a:spLocks noGrp="1"/>
          </p:cNvSpPr>
          <p:nvPr>
            <p:ph type="sldNum" sz="quarter" idx="12"/>
          </p:nvPr>
        </p:nvSpPr>
        <p:spPr/>
        <p:txBody>
          <a:bodyPr/>
          <a:lstStyle/>
          <a:p>
            <a:r>
              <a:rPr lang="de-DE"/>
              <a:t>Seite </a:t>
            </a:r>
            <a:fld id="{C3263557-27B3-42AF-8161-8D05F4F8A622}" type="slidenum">
              <a:rPr smtClean="0"/>
              <a:pPr/>
              <a:t>‹Nr.›</a:t>
            </a:fld>
            <a:endParaRPr/>
          </a:p>
        </p:txBody>
      </p:sp>
      <p:sp>
        <p:nvSpPr>
          <p:cNvPr id="8" name="Title Placeholder 1"/>
          <p:cNvSpPr>
            <a:spLocks noGrp="1"/>
          </p:cNvSpPr>
          <p:nvPr>
            <p:ph type="title" hasCustomPrompt="1"/>
          </p:nvPr>
        </p:nvSpPr>
        <p:spPr>
          <a:xfrm>
            <a:off x="215900" y="87474"/>
            <a:ext cx="8712200" cy="812554"/>
          </a:xfrm>
          <a:prstGeom prst="rect">
            <a:avLst/>
          </a:prstGeom>
        </p:spPr>
        <p:txBody>
          <a:bodyPr vert="horz" lIns="0" tIns="0" rIns="0" bIns="0" rtlCol="0" anchor="b" anchorCtr="0">
            <a:noAutofit/>
          </a:bodyPr>
          <a:lstStyle>
            <a:lvl1pPr>
              <a:tabLst>
                <a:tab pos="8702675" algn="r"/>
              </a:tabLst>
              <a:defRPr baseline="0"/>
            </a:lvl1pPr>
          </a:lstStyle>
          <a:p>
            <a:r>
              <a:rPr lang="de-DE"/>
              <a:t>(Folientitel, durch Klicken bearbeiten)</a:t>
            </a:r>
            <a:br>
              <a:rPr lang="de-DE"/>
            </a:br>
            <a:r>
              <a:rPr lang="de-DE"/>
              <a:t>(nur in Ausnahmen 2zeilig!)</a:t>
            </a:r>
            <a:endParaRPr lang="en-US"/>
          </a:p>
        </p:txBody>
      </p:sp>
      <p:sp>
        <p:nvSpPr>
          <p:cNvPr id="3" name="Inhaltsplatzhalter 2"/>
          <p:cNvSpPr>
            <a:spLocks noGrp="1"/>
          </p:cNvSpPr>
          <p:nvPr>
            <p:ph sz="quarter" idx="13" hasCustomPrompt="1"/>
          </p:nvPr>
        </p:nvSpPr>
        <p:spPr>
          <a:xfrm>
            <a:off x="215900" y="1080000"/>
            <a:ext cx="8712200" cy="3708000"/>
          </a:xfrm>
        </p:spPr>
        <p:txBody>
          <a:bodyPr>
            <a:noAutofit/>
          </a:bodyPr>
          <a:lstStyle>
            <a:lvl1pPr>
              <a:defRPr baseline="0"/>
            </a:lvl1pPr>
          </a:lstStyle>
          <a:p>
            <a:pPr lvl="0"/>
            <a:r>
              <a:rPr lang="de-DE"/>
              <a:t>(Aufzählungstext, durch Klicken bearbeiten oder andere Inhalte einfügen)</a:t>
            </a:r>
          </a:p>
          <a:p>
            <a:pPr lvl="1"/>
            <a:r>
              <a:rPr lang="de-DE"/>
              <a:t>Zweite Ebene</a:t>
            </a:r>
          </a:p>
          <a:p>
            <a:pPr lvl="2"/>
            <a:r>
              <a:rPr lang="de-DE"/>
              <a:t>Dritte Ebene</a:t>
            </a:r>
          </a:p>
          <a:p>
            <a:pPr lvl="3"/>
            <a:r>
              <a:rPr lang="de-DE"/>
              <a:t>Vierte Ebene</a:t>
            </a:r>
          </a:p>
          <a:p>
            <a:pPr lvl="4"/>
            <a:r>
              <a:rPr lang="de-DE"/>
              <a:t>Fünfte Ebene</a:t>
            </a:r>
          </a:p>
        </p:txBody>
      </p:sp>
      <p:cxnSp>
        <p:nvCxnSpPr>
          <p:cNvPr id="9" name="Gerader Verbinder 8"/>
          <p:cNvCxnSpPr/>
          <p:nvPr userDrawn="1"/>
        </p:nvCxnSpPr>
        <p:spPr>
          <a:xfrm>
            <a:off x="-324544" y="951570"/>
            <a:ext cx="5404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userDrawn="1"/>
        </p:nvCxnSpPr>
        <p:spPr>
          <a:xfrm>
            <a:off x="-484" y="951570"/>
            <a:ext cx="216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feld 10"/>
          <p:cNvSpPr txBox="1"/>
          <p:nvPr userDrawn="1"/>
        </p:nvSpPr>
        <p:spPr>
          <a:xfrm>
            <a:off x="0" y="-864001"/>
            <a:ext cx="4464000" cy="823045"/>
          </a:xfrm>
          <a:prstGeom prst="rect">
            <a:avLst/>
          </a:prstGeom>
          <a:noFill/>
        </p:spPr>
        <p:txBody>
          <a:bodyPr wrap="square" lIns="0" tIns="0" rIns="0" bIns="0" rtlCol="0">
            <a:noAutofit/>
          </a:bodyPr>
          <a:lstStyle/>
          <a:p>
            <a:r>
              <a:rPr lang="de-DE" sz="1100" b="1">
                <a:latin typeface="Consolas" panose="020B0609020204030204" pitchFamily="49" charset="0"/>
                <a:cs typeface="Consolas" panose="020B0609020204030204" pitchFamily="49" charset="0"/>
              </a:rPr>
              <a:t>Layout:  </a:t>
            </a:r>
            <a:r>
              <a:rPr lang="de-DE" sz="1100">
                <a:latin typeface="Consolas" panose="020B0609020204030204" pitchFamily="49" charset="0"/>
                <a:cs typeface="Consolas" panose="020B0609020204030204" pitchFamily="49" charset="0"/>
              </a:rPr>
              <a:t>Titel</a:t>
            </a:r>
            <a:r>
              <a:rPr lang="de-DE" sz="1100" baseline="0">
                <a:latin typeface="Consolas" panose="020B0609020204030204" pitchFamily="49" charset="0"/>
                <a:cs typeface="Consolas" panose="020B0609020204030204" pitchFamily="49" charset="0"/>
              </a:rPr>
              <a:t> &amp; 1 Inhalt</a:t>
            </a:r>
            <a:endParaRPr lang="de-DE" sz="1100">
              <a:latin typeface="Consolas" panose="020B0609020204030204" pitchFamily="49" charset="0"/>
              <a:cs typeface="Consolas" panose="020B0609020204030204" pitchFamily="49" charset="0"/>
            </a:endParaRPr>
          </a:p>
          <a:p>
            <a:r>
              <a:rPr lang="de-DE" sz="1100" b="1">
                <a:latin typeface="Consolas" panose="020B0609020204030204" pitchFamily="49" charset="0"/>
                <a:cs typeface="Consolas" panose="020B0609020204030204" pitchFamily="49" charset="0"/>
              </a:rPr>
              <a:t>Einsatz: </a:t>
            </a:r>
            <a:r>
              <a:rPr lang="de-DE" sz="1100" b="0">
                <a:latin typeface="Consolas" panose="020B0609020204030204" pitchFamily="49" charset="0"/>
                <a:cs typeface="Consolas" panose="020B0609020204030204" pitchFamily="49" charset="0"/>
              </a:rPr>
              <a:t>Standardfolie</a:t>
            </a:r>
            <a:endParaRPr lang="de-DE" sz="1100" b="0" baseline="0">
              <a:latin typeface="Consolas" panose="020B0609020204030204" pitchFamily="49" charset="0"/>
              <a:cs typeface="Consolas" panose="020B0609020204030204" pitchFamily="49" charset="0"/>
            </a:endParaRPr>
          </a:p>
          <a:p>
            <a:r>
              <a:rPr lang="de-DE" sz="1100" b="1" baseline="0">
                <a:latin typeface="Consolas" panose="020B0609020204030204" pitchFamily="49" charset="0"/>
                <a:cs typeface="Consolas" panose="020B0609020204030204" pitchFamily="49" charset="0"/>
              </a:rPr>
              <a:t>Inhalt:  </a:t>
            </a:r>
            <a:r>
              <a:rPr lang="de-DE" sz="1100" b="0" baseline="0">
                <a:latin typeface="Consolas" panose="020B0609020204030204" pitchFamily="49" charset="0"/>
                <a:cs typeface="Consolas" panose="020B0609020204030204" pitchFamily="49" charset="0"/>
              </a:rPr>
              <a:t>Überschrift, variabler Inhalt</a:t>
            </a:r>
          </a:p>
          <a:p>
            <a:r>
              <a:rPr lang="de-DE" sz="1100" b="1" baseline="0">
                <a:latin typeface="Consolas" panose="020B0609020204030204" pitchFamily="49" charset="0"/>
                <a:cs typeface="Consolas" panose="020B0609020204030204" pitchFamily="49" charset="0"/>
              </a:rPr>
              <a:t>Tipps:</a:t>
            </a:r>
            <a:r>
              <a:rPr lang="de-DE" sz="1100" b="0" baseline="0">
                <a:latin typeface="Consolas" panose="020B0609020204030204" pitchFamily="49" charset="0"/>
                <a:cs typeface="Consolas" panose="020B0609020204030204" pitchFamily="49" charset="0"/>
              </a:rPr>
              <a:t>   Bitte Überschrift 1zeilig; div. Inhaltstypen sind</a:t>
            </a:r>
            <a:br>
              <a:rPr lang="de-DE" sz="1100" b="0" baseline="0">
                <a:latin typeface="Consolas" panose="020B0609020204030204" pitchFamily="49" charset="0"/>
                <a:cs typeface="Consolas" panose="020B0609020204030204" pitchFamily="49" charset="0"/>
              </a:rPr>
            </a:br>
            <a:r>
              <a:rPr lang="de-DE" sz="1100" b="0" baseline="0">
                <a:latin typeface="Consolas" panose="020B0609020204030204" pitchFamily="49" charset="0"/>
                <a:cs typeface="Consolas" panose="020B0609020204030204" pitchFamily="49" charset="0"/>
              </a:rPr>
              <a:t>         möglich</a:t>
            </a:r>
            <a:endParaRPr lang="de-DE" sz="1100" b="0">
              <a:latin typeface="Consolas" panose="020B0609020204030204" pitchFamily="49" charset="0"/>
              <a:cs typeface="Consolas" panose="020B0609020204030204" pitchFamily="49" charset="0"/>
            </a:endParaRPr>
          </a:p>
        </p:txBody>
      </p:sp>
      <p:sp>
        <p:nvSpPr>
          <p:cNvPr id="12" name="Textplatzhalter 10"/>
          <p:cNvSpPr>
            <a:spLocks noGrp="1"/>
          </p:cNvSpPr>
          <p:nvPr>
            <p:ph type="body" sz="quarter" idx="14" hasCustomPrompt="1"/>
          </p:nvPr>
        </p:nvSpPr>
        <p:spPr>
          <a:xfrm>
            <a:off x="4679999" y="-864000"/>
            <a:ext cx="4464000" cy="648000"/>
          </a:xfrm>
        </p:spPr>
        <p:txBody>
          <a:bodyPr>
            <a:noAutofit/>
          </a:bodyPr>
          <a:lstStyle>
            <a:lvl1pPr marL="0" indent="0">
              <a:buFontTx/>
              <a:buNone/>
              <a:defRPr sz="1100">
                <a:solidFill>
                  <a:schemeClr val="accent2"/>
                </a:solidFill>
                <a:latin typeface="Consolas" panose="020B0609020204030204" pitchFamily="49" charset="0"/>
                <a:cs typeface="Consolas" panose="020B0609020204030204" pitchFamily="49" charset="0"/>
              </a:defRPr>
            </a:lvl1pPr>
            <a:lvl2pPr marL="216000" indent="0">
              <a:buFontTx/>
              <a:buNone/>
              <a:defRPr sz="1100">
                <a:solidFill>
                  <a:schemeClr val="accent2"/>
                </a:solidFill>
                <a:latin typeface="Consolas" panose="020B0609020204030204" pitchFamily="49" charset="0"/>
                <a:cs typeface="Consolas" panose="020B0609020204030204" pitchFamily="49" charset="0"/>
              </a:defRPr>
            </a:lvl2pPr>
            <a:lvl3pPr marL="432000" indent="0">
              <a:buFontTx/>
              <a:buNone/>
              <a:defRPr sz="1050">
                <a:solidFill>
                  <a:schemeClr val="accent2"/>
                </a:solidFill>
                <a:latin typeface="Consolas" panose="020B0609020204030204" pitchFamily="49" charset="0"/>
                <a:cs typeface="Consolas" panose="020B0609020204030204" pitchFamily="49" charset="0"/>
              </a:defRPr>
            </a:lvl3pPr>
            <a:lvl4pPr marL="612000" indent="0">
              <a:buFontTx/>
              <a:buNone/>
              <a:defRPr sz="1050">
                <a:solidFill>
                  <a:schemeClr val="accent2"/>
                </a:solidFill>
                <a:latin typeface="Consolas" panose="020B0609020204030204" pitchFamily="49" charset="0"/>
                <a:cs typeface="Consolas" panose="020B0609020204030204" pitchFamily="49" charset="0"/>
              </a:defRPr>
            </a:lvl4pPr>
            <a:lvl5pPr marL="792000" indent="0">
              <a:buFontTx/>
              <a:buNone/>
              <a:defRPr sz="1050">
                <a:solidFill>
                  <a:schemeClr val="accent2"/>
                </a:solidFill>
                <a:latin typeface="Consolas" panose="020B0609020204030204" pitchFamily="49" charset="0"/>
                <a:cs typeface="Consolas" panose="020B0609020204030204" pitchFamily="49" charset="0"/>
              </a:defRPr>
            </a:lvl5pPr>
          </a:lstStyle>
          <a:p>
            <a:pPr lvl="0"/>
            <a:r>
              <a:rPr lang="de-DE"/>
              <a:t>(Platzhalter für Regieanweisungen, durch Klicken bearbeiten)</a:t>
            </a:r>
          </a:p>
        </p:txBody>
      </p:sp>
    </p:spTree>
    <p:extLst>
      <p:ext uri="{BB962C8B-B14F-4D97-AF65-F5344CB8AC3E}">
        <p14:creationId xmlns:p14="http://schemas.microsoft.com/office/powerpoint/2010/main" val="267852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02743 3.45679E-6 L 0.05903 3.45679E-6 " pathEditMode="relative" rAng="0" ptsTypes="AA">
                                      <p:cBhvr>
                                        <p:cTn id="6" dur="1000" fill="hold"/>
                                        <p:tgtEl>
                                          <p:spTgt spid="9"/>
                                        </p:tgtEl>
                                        <p:attrNameLst>
                                          <p:attrName>ppt_x</p:attrName>
                                          <p:attrName>ppt_y</p:attrName>
                                        </p:attrNameLst>
                                      </p:cBhvr>
                                      <p:rCtr x="432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orient="horz" pos="509" userDrawn="1">
          <p15:clr>
            <a:srgbClr val="FBAE40"/>
          </p15:clr>
        </p15:guide>
        <p15:guide id="2" orient="horz" pos="146"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OC17 Titel &amp; 2 Inhalte">
    <p:spTree>
      <p:nvGrpSpPr>
        <p:cNvPr id="1" name=""/>
        <p:cNvGrpSpPr/>
        <p:nvPr/>
      </p:nvGrpSpPr>
      <p:grpSpPr>
        <a:xfrm>
          <a:off x="0" y="0"/>
          <a:ext cx="0" cy="0"/>
          <a:chOff x="0" y="0"/>
          <a:chExt cx="0" cy="0"/>
        </a:xfrm>
      </p:grpSpPr>
      <p:sp>
        <p:nvSpPr>
          <p:cNvPr id="17" name="Fußzeilenplatzhalter 16"/>
          <p:cNvSpPr>
            <a:spLocks noGrp="1"/>
          </p:cNvSpPr>
          <p:nvPr>
            <p:ph type="ftr" sz="quarter" idx="11"/>
          </p:nvPr>
        </p:nvSpPr>
        <p:spPr/>
        <p:txBody>
          <a:bodyPr/>
          <a:lstStyle>
            <a:lvl1pPr>
              <a:defRPr/>
            </a:lvl1pPr>
          </a:lstStyle>
          <a:p>
            <a:r>
              <a:rPr lang="de-DE"/>
              <a:t>Einführung in Deep Learning</a:t>
            </a:r>
          </a:p>
        </p:txBody>
      </p:sp>
      <p:sp>
        <p:nvSpPr>
          <p:cNvPr id="18" name="Foliennummernplatzhalter 17"/>
          <p:cNvSpPr>
            <a:spLocks noGrp="1"/>
          </p:cNvSpPr>
          <p:nvPr>
            <p:ph type="sldNum" sz="quarter" idx="12"/>
          </p:nvPr>
        </p:nvSpPr>
        <p:spPr/>
        <p:txBody>
          <a:bodyPr/>
          <a:lstStyle/>
          <a:p>
            <a:r>
              <a:rPr lang="de-DE"/>
              <a:t>Seite </a:t>
            </a:r>
            <a:fld id="{C3263557-27B3-42AF-8161-8D05F4F8A622}" type="slidenum">
              <a:rPr smtClean="0"/>
              <a:pPr/>
              <a:t>‹Nr.›</a:t>
            </a:fld>
            <a:endParaRPr/>
          </a:p>
        </p:txBody>
      </p:sp>
      <p:sp>
        <p:nvSpPr>
          <p:cNvPr id="8" name="Title Placeholder 1"/>
          <p:cNvSpPr>
            <a:spLocks noGrp="1"/>
          </p:cNvSpPr>
          <p:nvPr>
            <p:ph type="title" hasCustomPrompt="1"/>
          </p:nvPr>
        </p:nvSpPr>
        <p:spPr>
          <a:xfrm>
            <a:off x="215900" y="87474"/>
            <a:ext cx="8712200" cy="812554"/>
          </a:xfrm>
          <a:prstGeom prst="rect">
            <a:avLst/>
          </a:prstGeom>
        </p:spPr>
        <p:txBody>
          <a:bodyPr vert="horz" lIns="0" tIns="0" rIns="0" bIns="0" rtlCol="0" anchor="b" anchorCtr="0">
            <a:noAutofit/>
          </a:bodyPr>
          <a:lstStyle>
            <a:lvl1pPr>
              <a:tabLst>
                <a:tab pos="8702675" algn="r"/>
              </a:tabLst>
              <a:defRPr baseline="0"/>
            </a:lvl1pPr>
          </a:lstStyle>
          <a:p>
            <a:r>
              <a:rPr lang="de-DE"/>
              <a:t>(Folientitel, durch Klicken bearbeiten)</a:t>
            </a:r>
            <a:br>
              <a:rPr lang="de-DE"/>
            </a:br>
            <a:r>
              <a:rPr lang="de-DE"/>
              <a:t>(nur in Ausnahmen 2zeilig!)</a:t>
            </a:r>
            <a:endParaRPr lang="en-US"/>
          </a:p>
        </p:txBody>
      </p:sp>
      <p:sp>
        <p:nvSpPr>
          <p:cNvPr id="3" name="Inhaltsplatzhalter 2"/>
          <p:cNvSpPr>
            <a:spLocks noGrp="1"/>
          </p:cNvSpPr>
          <p:nvPr>
            <p:ph sz="quarter" idx="13" hasCustomPrompt="1"/>
          </p:nvPr>
        </p:nvSpPr>
        <p:spPr>
          <a:xfrm>
            <a:off x="215900" y="1080000"/>
            <a:ext cx="4248088" cy="3708000"/>
          </a:xfrm>
        </p:spPr>
        <p:txBody>
          <a:bodyPr>
            <a:noAutofit/>
          </a:bodyPr>
          <a:lstStyle>
            <a:lvl1pPr>
              <a:defRPr baseline="0"/>
            </a:lvl1pPr>
          </a:lstStyle>
          <a:p>
            <a:pPr lvl="0"/>
            <a:r>
              <a:rPr lang="de-DE"/>
              <a:t>(Aufzählungstext,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9" name="Inhaltsplatzhalter 2"/>
          <p:cNvSpPr>
            <a:spLocks noGrp="1"/>
          </p:cNvSpPr>
          <p:nvPr>
            <p:ph sz="quarter" idx="15" hasCustomPrompt="1"/>
          </p:nvPr>
        </p:nvSpPr>
        <p:spPr>
          <a:xfrm>
            <a:off x="4680012" y="1080000"/>
            <a:ext cx="4248088" cy="3708000"/>
          </a:xfrm>
        </p:spPr>
        <p:txBody>
          <a:bodyPr>
            <a:noAutofit/>
          </a:bodyPr>
          <a:lstStyle>
            <a:lvl1pPr>
              <a:defRPr baseline="0"/>
            </a:lvl1pPr>
          </a:lstStyle>
          <a:p>
            <a:pPr lvl="0"/>
            <a:r>
              <a:rPr lang="de-DE"/>
              <a:t>(Aufzählungstext, durch Klicken bearbeiten)</a:t>
            </a:r>
          </a:p>
          <a:p>
            <a:pPr lvl="1"/>
            <a:r>
              <a:rPr lang="de-DE"/>
              <a:t>Zweite Ebene</a:t>
            </a:r>
          </a:p>
          <a:p>
            <a:pPr lvl="2"/>
            <a:r>
              <a:rPr lang="de-DE"/>
              <a:t>Dritte Ebene</a:t>
            </a:r>
          </a:p>
          <a:p>
            <a:pPr lvl="3"/>
            <a:r>
              <a:rPr lang="de-DE"/>
              <a:t>Vierte Ebene</a:t>
            </a:r>
          </a:p>
          <a:p>
            <a:pPr lvl="4"/>
            <a:r>
              <a:rPr lang="de-DE"/>
              <a:t>Fünfte Ebene</a:t>
            </a:r>
          </a:p>
        </p:txBody>
      </p:sp>
      <p:cxnSp>
        <p:nvCxnSpPr>
          <p:cNvPr id="10" name="Gerader Verbinder 9"/>
          <p:cNvCxnSpPr/>
          <p:nvPr userDrawn="1"/>
        </p:nvCxnSpPr>
        <p:spPr>
          <a:xfrm>
            <a:off x="-324544" y="951570"/>
            <a:ext cx="5404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userDrawn="1"/>
        </p:nvCxnSpPr>
        <p:spPr>
          <a:xfrm>
            <a:off x="-484" y="951570"/>
            <a:ext cx="216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feld 11"/>
          <p:cNvSpPr txBox="1"/>
          <p:nvPr userDrawn="1"/>
        </p:nvSpPr>
        <p:spPr>
          <a:xfrm>
            <a:off x="0" y="-864001"/>
            <a:ext cx="4464000" cy="823045"/>
          </a:xfrm>
          <a:prstGeom prst="rect">
            <a:avLst/>
          </a:prstGeom>
          <a:noFill/>
        </p:spPr>
        <p:txBody>
          <a:bodyPr wrap="square" lIns="0" tIns="0" rIns="0" bIns="0" rtlCol="0">
            <a:noAutofit/>
          </a:bodyPr>
          <a:lstStyle/>
          <a:p>
            <a:r>
              <a:rPr lang="de-DE" sz="1100" b="1">
                <a:latin typeface="Consolas" panose="020B0609020204030204" pitchFamily="49" charset="0"/>
                <a:cs typeface="Consolas" panose="020B0609020204030204" pitchFamily="49" charset="0"/>
              </a:rPr>
              <a:t>Layout:  </a:t>
            </a:r>
            <a:r>
              <a:rPr lang="de-DE" sz="1100">
                <a:latin typeface="Consolas" panose="020B0609020204030204" pitchFamily="49" charset="0"/>
                <a:cs typeface="Consolas" panose="020B0609020204030204" pitchFamily="49" charset="0"/>
              </a:rPr>
              <a:t>Titel</a:t>
            </a:r>
            <a:r>
              <a:rPr lang="de-DE" sz="1100" baseline="0">
                <a:latin typeface="Consolas" panose="020B0609020204030204" pitchFamily="49" charset="0"/>
                <a:cs typeface="Consolas" panose="020B0609020204030204" pitchFamily="49" charset="0"/>
              </a:rPr>
              <a:t> &amp; 2 Inhalte</a:t>
            </a:r>
            <a:endParaRPr lang="de-DE" sz="1100">
              <a:latin typeface="Consolas" panose="020B0609020204030204" pitchFamily="49" charset="0"/>
              <a:cs typeface="Consolas" panose="020B0609020204030204" pitchFamily="49" charset="0"/>
            </a:endParaRPr>
          </a:p>
          <a:p>
            <a:r>
              <a:rPr lang="de-DE" sz="1100" b="1">
                <a:latin typeface="Consolas" panose="020B0609020204030204" pitchFamily="49" charset="0"/>
                <a:cs typeface="Consolas" panose="020B0609020204030204" pitchFamily="49" charset="0"/>
              </a:rPr>
              <a:t>Einsatz: </a:t>
            </a:r>
            <a:r>
              <a:rPr lang="de-DE" sz="1100" b="0">
                <a:latin typeface="Consolas" panose="020B0609020204030204" pitchFamily="49" charset="0"/>
                <a:cs typeface="Consolas" panose="020B0609020204030204" pitchFamily="49" charset="0"/>
              </a:rPr>
              <a:t>Standardfolie</a:t>
            </a:r>
            <a:endParaRPr lang="de-DE" sz="1100" b="0" baseline="0">
              <a:latin typeface="Consolas" panose="020B0609020204030204" pitchFamily="49" charset="0"/>
              <a:cs typeface="Consolas" panose="020B0609020204030204" pitchFamily="49" charset="0"/>
            </a:endParaRPr>
          </a:p>
          <a:p>
            <a:r>
              <a:rPr lang="de-DE" sz="1100" b="1" baseline="0">
                <a:latin typeface="Consolas" panose="020B0609020204030204" pitchFamily="49" charset="0"/>
                <a:cs typeface="Consolas" panose="020B0609020204030204" pitchFamily="49" charset="0"/>
              </a:rPr>
              <a:t>Inhalt:  </a:t>
            </a:r>
            <a:r>
              <a:rPr lang="de-DE" sz="1100" b="0" baseline="0">
                <a:latin typeface="Consolas" panose="020B0609020204030204" pitchFamily="49" charset="0"/>
                <a:cs typeface="Consolas" panose="020B0609020204030204" pitchFamily="49" charset="0"/>
              </a:rPr>
              <a:t>Überschrift, 2 variable Inhalte</a:t>
            </a:r>
          </a:p>
          <a:p>
            <a:r>
              <a:rPr lang="de-DE" sz="1100" b="1" baseline="0">
                <a:latin typeface="Consolas" panose="020B0609020204030204" pitchFamily="49" charset="0"/>
                <a:cs typeface="Consolas" panose="020B0609020204030204" pitchFamily="49" charset="0"/>
              </a:rPr>
              <a:t>Tipps:</a:t>
            </a:r>
            <a:r>
              <a:rPr lang="de-DE" sz="1100" b="0" baseline="0">
                <a:latin typeface="Consolas" panose="020B0609020204030204" pitchFamily="49" charset="0"/>
                <a:cs typeface="Consolas" panose="020B0609020204030204" pitchFamily="49" charset="0"/>
              </a:rPr>
              <a:t>   Bitte Überschrift 1zeilig; div. Inhaltstypen sind</a:t>
            </a:r>
            <a:br>
              <a:rPr lang="de-DE" sz="1100" b="0" baseline="0">
                <a:latin typeface="Consolas" panose="020B0609020204030204" pitchFamily="49" charset="0"/>
                <a:cs typeface="Consolas" panose="020B0609020204030204" pitchFamily="49" charset="0"/>
              </a:rPr>
            </a:br>
            <a:r>
              <a:rPr lang="de-DE" sz="1100" b="0" baseline="0">
                <a:latin typeface="Consolas" panose="020B0609020204030204" pitchFamily="49" charset="0"/>
                <a:cs typeface="Consolas" panose="020B0609020204030204" pitchFamily="49" charset="0"/>
              </a:rPr>
              <a:t>         möglich</a:t>
            </a:r>
            <a:endParaRPr lang="de-DE" sz="1100" b="0">
              <a:latin typeface="Consolas" panose="020B0609020204030204" pitchFamily="49" charset="0"/>
              <a:cs typeface="Consolas" panose="020B0609020204030204" pitchFamily="49" charset="0"/>
            </a:endParaRPr>
          </a:p>
        </p:txBody>
      </p:sp>
      <p:sp>
        <p:nvSpPr>
          <p:cNvPr id="13" name="Textplatzhalter 10"/>
          <p:cNvSpPr>
            <a:spLocks noGrp="1"/>
          </p:cNvSpPr>
          <p:nvPr>
            <p:ph type="body" sz="quarter" idx="14" hasCustomPrompt="1"/>
          </p:nvPr>
        </p:nvSpPr>
        <p:spPr>
          <a:xfrm>
            <a:off x="4679999" y="-864000"/>
            <a:ext cx="4464000" cy="648000"/>
          </a:xfrm>
        </p:spPr>
        <p:txBody>
          <a:bodyPr>
            <a:noAutofit/>
          </a:bodyPr>
          <a:lstStyle>
            <a:lvl1pPr marL="0" indent="0">
              <a:buFontTx/>
              <a:buNone/>
              <a:defRPr sz="1100">
                <a:solidFill>
                  <a:schemeClr val="accent2"/>
                </a:solidFill>
                <a:latin typeface="Consolas" panose="020B0609020204030204" pitchFamily="49" charset="0"/>
                <a:cs typeface="Consolas" panose="020B0609020204030204" pitchFamily="49" charset="0"/>
              </a:defRPr>
            </a:lvl1pPr>
            <a:lvl2pPr marL="216000" indent="0">
              <a:buFontTx/>
              <a:buNone/>
              <a:defRPr sz="1100">
                <a:solidFill>
                  <a:schemeClr val="accent2"/>
                </a:solidFill>
                <a:latin typeface="Consolas" panose="020B0609020204030204" pitchFamily="49" charset="0"/>
                <a:cs typeface="Consolas" panose="020B0609020204030204" pitchFamily="49" charset="0"/>
              </a:defRPr>
            </a:lvl2pPr>
            <a:lvl3pPr marL="432000" indent="0">
              <a:buFontTx/>
              <a:buNone/>
              <a:defRPr sz="1050">
                <a:solidFill>
                  <a:schemeClr val="accent2"/>
                </a:solidFill>
                <a:latin typeface="Consolas" panose="020B0609020204030204" pitchFamily="49" charset="0"/>
                <a:cs typeface="Consolas" panose="020B0609020204030204" pitchFamily="49" charset="0"/>
              </a:defRPr>
            </a:lvl3pPr>
            <a:lvl4pPr marL="612000" indent="0">
              <a:buFontTx/>
              <a:buNone/>
              <a:defRPr sz="1050">
                <a:solidFill>
                  <a:schemeClr val="accent2"/>
                </a:solidFill>
                <a:latin typeface="Consolas" panose="020B0609020204030204" pitchFamily="49" charset="0"/>
                <a:cs typeface="Consolas" panose="020B0609020204030204" pitchFamily="49" charset="0"/>
              </a:defRPr>
            </a:lvl4pPr>
            <a:lvl5pPr marL="792000" indent="0">
              <a:buFontTx/>
              <a:buNone/>
              <a:defRPr sz="1050">
                <a:solidFill>
                  <a:schemeClr val="accent2"/>
                </a:solidFill>
                <a:latin typeface="Consolas" panose="020B0609020204030204" pitchFamily="49" charset="0"/>
                <a:cs typeface="Consolas" panose="020B0609020204030204" pitchFamily="49" charset="0"/>
              </a:defRPr>
            </a:lvl5pPr>
          </a:lstStyle>
          <a:p>
            <a:pPr lvl="0"/>
            <a:r>
              <a:rPr lang="de-DE"/>
              <a:t>(Platzhalter für Regieanweisungen, durch Klicken bearbeiten)</a:t>
            </a:r>
          </a:p>
        </p:txBody>
      </p:sp>
    </p:spTree>
    <p:extLst>
      <p:ext uri="{BB962C8B-B14F-4D97-AF65-F5344CB8AC3E}">
        <p14:creationId xmlns:p14="http://schemas.microsoft.com/office/powerpoint/2010/main" val="908028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02743 3.45679E-6 L 0.05903 3.45679E-6 " pathEditMode="relative" rAng="0" ptsTypes="AA">
                                      <p:cBhvr>
                                        <p:cTn id="6" dur="1000" fill="hold"/>
                                        <p:tgtEl>
                                          <p:spTgt spid="10"/>
                                        </p:tgtEl>
                                        <p:attrNameLst>
                                          <p:attrName>ppt_x</p:attrName>
                                          <p:attrName>ppt_y</p:attrName>
                                        </p:attrNameLst>
                                      </p:cBhvr>
                                      <p:rCtr x="432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orient="horz" pos="509">
          <p15:clr>
            <a:srgbClr val="FBAE40"/>
          </p15:clr>
        </p15:guide>
        <p15:guide id="2" orient="horz" pos="146">
          <p15:clr>
            <a:srgbClr val="FBAE40"/>
          </p15:clr>
        </p15:guide>
        <p15:guide id="5" pos="2812" userDrawn="1">
          <p15:clr>
            <a:srgbClr val="FBAE40"/>
          </p15:clr>
        </p15:guide>
        <p15:guide id="6" pos="2948"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OC17 Titel &amp; 2 Inh. (Hauptinhalt links)">
    <p:spTree>
      <p:nvGrpSpPr>
        <p:cNvPr id="1" name=""/>
        <p:cNvGrpSpPr/>
        <p:nvPr/>
      </p:nvGrpSpPr>
      <p:grpSpPr>
        <a:xfrm>
          <a:off x="0" y="0"/>
          <a:ext cx="0" cy="0"/>
          <a:chOff x="0" y="0"/>
          <a:chExt cx="0" cy="0"/>
        </a:xfrm>
      </p:grpSpPr>
      <p:sp>
        <p:nvSpPr>
          <p:cNvPr id="17" name="Fußzeilenplatzhalter 16"/>
          <p:cNvSpPr>
            <a:spLocks noGrp="1"/>
          </p:cNvSpPr>
          <p:nvPr>
            <p:ph type="ftr" sz="quarter" idx="11"/>
          </p:nvPr>
        </p:nvSpPr>
        <p:spPr/>
        <p:txBody>
          <a:bodyPr/>
          <a:lstStyle>
            <a:lvl1pPr>
              <a:defRPr/>
            </a:lvl1pPr>
          </a:lstStyle>
          <a:p>
            <a:r>
              <a:rPr lang="de-DE"/>
              <a:t>Einführung in Deep Learning</a:t>
            </a:r>
          </a:p>
        </p:txBody>
      </p:sp>
      <p:sp>
        <p:nvSpPr>
          <p:cNvPr id="18" name="Foliennummernplatzhalter 17"/>
          <p:cNvSpPr>
            <a:spLocks noGrp="1"/>
          </p:cNvSpPr>
          <p:nvPr>
            <p:ph type="sldNum" sz="quarter" idx="12"/>
          </p:nvPr>
        </p:nvSpPr>
        <p:spPr/>
        <p:txBody>
          <a:bodyPr/>
          <a:lstStyle/>
          <a:p>
            <a:r>
              <a:rPr lang="de-DE"/>
              <a:t>Seite </a:t>
            </a:r>
            <a:fld id="{C3263557-27B3-42AF-8161-8D05F4F8A622}" type="slidenum">
              <a:rPr smtClean="0"/>
              <a:pPr/>
              <a:t>‹Nr.›</a:t>
            </a:fld>
            <a:endParaRPr/>
          </a:p>
        </p:txBody>
      </p:sp>
      <p:sp>
        <p:nvSpPr>
          <p:cNvPr id="8" name="Title Placeholder 1"/>
          <p:cNvSpPr>
            <a:spLocks noGrp="1"/>
          </p:cNvSpPr>
          <p:nvPr>
            <p:ph type="title" hasCustomPrompt="1"/>
          </p:nvPr>
        </p:nvSpPr>
        <p:spPr>
          <a:xfrm>
            <a:off x="215900" y="87474"/>
            <a:ext cx="8712200" cy="812554"/>
          </a:xfrm>
          <a:prstGeom prst="rect">
            <a:avLst/>
          </a:prstGeom>
        </p:spPr>
        <p:txBody>
          <a:bodyPr vert="horz" lIns="0" tIns="0" rIns="0" bIns="0" rtlCol="0" anchor="b" anchorCtr="0">
            <a:noAutofit/>
          </a:bodyPr>
          <a:lstStyle>
            <a:lvl1pPr>
              <a:tabLst>
                <a:tab pos="8702675" algn="r"/>
              </a:tabLst>
              <a:defRPr baseline="0"/>
            </a:lvl1pPr>
          </a:lstStyle>
          <a:p>
            <a:r>
              <a:rPr lang="de-DE"/>
              <a:t>(Folientitel, durch Klicken bearbeiten)</a:t>
            </a:r>
            <a:br>
              <a:rPr lang="de-DE"/>
            </a:br>
            <a:r>
              <a:rPr lang="de-DE"/>
              <a:t>(nur in Ausnahmen 2zeilig!)</a:t>
            </a:r>
            <a:endParaRPr lang="en-US"/>
          </a:p>
        </p:txBody>
      </p:sp>
      <p:sp>
        <p:nvSpPr>
          <p:cNvPr id="3" name="Inhaltsplatzhalter 2"/>
          <p:cNvSpPr>
            <a:spLocks noGrp="1"/>
          </p:cNvSpPr>
          <p:nvPr>
            <p:ph sz="quarter" idx="13" hasCustomPrompt="1"/>
          </p:nvPr>
        </p:nvSpPr>
        <p:spPr>
          <a:xfrm>
            <a:off x="215900" y="1080000"/>
            <a:ext cx="5688000" cy="3708000"/>
          </a:xfrm>
        </p:spPr>
        <p:txBody>
          <a:bodyPr>
            <a:noAutofit/>
          </a:bodyPr>
          <a:lstStyle>
            <a:lvl1pPr>
              <a:defRPr baseline="0"/>
            </a:lvl1pPr>
          </a:lstStyle>
          <a:p>
            <a:pPr lvl="0"/>
            <a:r>
              <a:rPr lang="de-DE"/>
              <a:t>(Aufzählungstext,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9" name="Inhaltsplatzhalter 2"/>
          <p:cNvSpPr>
            <a:spLocks noGrp="1"/>
          </p:cNvSpPr>
          <p:nvPr>
            <p:ph sz="quarter" idx="15" hasCustomPrompt="1"/>
          </p:nvPr>
        </p:nvSpPr>
        <p:spPr>
          <a:xfrm>
            <a:off x="6120000" y="1080000"/>
            <a:ext cx="2808000" cy="3708000"/>
          </a:xfrm>
        </p:spPr>
        <p:txBody>
          <a:bodyPr>
            <a:noAutofit/>
          </a:bodyPr>
          <a:lstStyle>
            <a:lvl1pPr>
              <a:defRPr baseline="0"/>
            </a:lvl1pPr>
          </a:lstStyle>
          <a:p>
            <a:pPr lvl="0"/>
            <a:r>
              <a:rPr lang="de-DE"/>
              <a:t>(Aufzählungstext, durch Klicken bearbeiten)</a:t>
            </a:r>
          </a:p>
          <a:p>
            <a:pPr lvl="1"/>
            <a:r>
              <a:rPr lang="de-DE"/>
              <a:t>Zweite Ebene</a:t>
            </a:r>
          </a:p>
          <a:p>
            <a:pPr lvl="2"/>
            <a:r>
              <a:rPr lang="de-DE"/>
              <a:t>Dritte Ebene</a:t>
            </a:r>
          </a:p>
          <a:p>
            <a:pPr lvl="3"/>
            <a:r>
              <a:rPr lang="de-DE"/>
              <a:t>Vierte Ebene</a:t>
            </a:r>
          </a:p>
          <a:p>
            <a:pPr lvl="4"/>
            <a:r>
              <a:rPr lang="de-DE"/>
              <a:t>Fünfte Ebene</a:t>
            </a:r>
          </a:p>
        </p:txBody>
      </p:sp>
      <p:cxnSp>
        <p:nvCxnSpPr>
          <p:cNvPr id="10" name="Gerader Verbinder 9"/>
          <p:cNvCxnSpPr/>
          <p:nvPr userDrawn="1"/>
        </p:nvCxnSpPr>
        <p:spPr>
          <a:xfrm>
            <a:off x="-324544" y="951570"/>
            <a:ext cx="5404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userDrawn="1"/>
        </p:nvCxnSpPr>
        <p:spPr>
          <a:xfrm>
            <a:off x="-484" y="951570"/>
            <a:ext cx="216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feld 11"/>
          <p:cNvSpPr txBox="1"/>
          <p:nvPr userDrawn="1"/>
        </p:nvSpPr>
        <p:spPr>
          <a:xfrm>
            <a:off x="0" y="-864001"/>
            <a:ext cx="4464000" cy="823045"/>
          </a:xfrm>
          <a:prstGeom prst="rect">
            <a:avLst/>
          </a:prstGeom>
          <a:noFill/>
        </p:spPr>
        <p:txBody>
          <a:bodyPr wrap="square" lIns="0" tIns="0" rIns="0" bIns="0" rtlCol="0">
            <a:noAutofit/>
          </a:bodyPr>
          <a:lstStyle/>
          <a:p>
            <a:r>
              <a:rPr lang="de-DE" sz="1100" b="1">
                <a:latin typeface="Consolas" panose="020B0609020204030204" pitchFamily="49" charset="0"/>
                <a:cs typeface="Consolas" panose="020B0609020204030204" pitchFamily="49" charset="0"/>
              </a:rPr>
              <a:t>Layout:  </a:t>
            </a:r>
            <a:r>
              <a:rPr lang="de-DE" sz="1100">
                <a:latin typeface="Consolas" panose="020B0609020204030204" pitchFamily="49" charset="0"/>
                <a:cs typeface="Consolas" panose="020B0609020204030204" pitchFamily="49" charset="0"/>
              </a:rPr>
              <a:t>Titel</a:t>
            </a:r>
            <a:r>
              <a:rPr lang="de-DE" sz="1100" baseline="0">
                <a:latin typeface="Consolas" panose="020B0609020204030204" pitchFamily="49" charset="0"/>
                <a:cs typeface="Consolas" panose="020B0609020204030204" pitchFamily="49" charset="0"/>
              </a:rPr>
              <a:t> &amp; 2 Inh. (Hauptinhalt links)</a:t>
            </a:r>
            <a:endParaRPr lang="de-DE" sz="1100">
              <a:latin typeface="Consolas" panose="020B0609020204030204" pitchFamily="49" charset="0"/>
              <a:cs typeface="Consolas" panose="020B0609020204030204" pitchFamily="49" charset="0"/>
            </a:endParaRPr>
          </a:p>
          <a:p>
            <a:r>
              <a:rPr lang="de-DE" sz="1100" b="1">
                <a:latin typeface="Consolas" panose="020B0609020204030204" pitchFamily="49" charset="0"/>
                <a:cs typeface="Consolas" panose="020B0609020204030204" pitchFamily="49" charset="0"/>
              </a:rPr>
              <a:t>Einsatz: </a:t>
            </a:r>
            <a:r>
              <a:rPr lang="de-DE" sz="1100" b="0">
                <a:latin typeface="Consolas" panose="020B0609020204030204" pitchFamily="49" charset="0"/>
                <a:cs typeface="Consolas" panose="020B0609020204030204" pitchFamily="49" charset="0"/>
              </a:rPr>
              <a:t>Standardfolie</a:t>
            </a:r>
            <a:endParaRPr lang="de-DE" sz="1100" b="0" baseline="0">
              <a:latin typeface="Consolas" panose="020B0609020204030204" pitchFamily="49" charset="0"/>
              <a:cs typeface="Consolas" panose="020B0609020204030204" pitchFamily="49" charset="0"/>
            </a:endParaRPr>
          </a:p>
          <a:p>
            <a:r>
              <a:rPr lang="de-DE" sz="1100" b="1" baseline="0">
                <a:latin typeface="Consolas" panose="020B0609020204030204" pitchFamily="49" charset="0"/>
                <a:cs typeface="Consolas" panose="020B0609020204030204" pitchFamily="49" charset="0"/>
              </a:rPr>
              <a:t>Inhalt:  </a:t>
            </a:r>
            <a:r>
              <a:rPr lang="de-DE" sz="1100" b="0" baseline="0">
                <a:latin typeface="Consolas" panose="020B0609020204030204" pitchFamily="49" charset="0"/>
                <a:cs typeface="Consolas" panose="020B0609020204030204" pitchFamily="49" charset="0"/>
              </a:rPr>
              <a:t>Überschrift, 2 variable Inhalte</a:t>
            </a:r>
          </a:p>
          <a:p>
            <a:r>
              <a:rPr lang="de-DE" sz="1100" b="1" baseline="0">
                <a:latin typeface="Consolas" panose="020B0609020204030204" pitchFamily="49" charset="0"/>
                <a:cs typeface="Consolas" panose="020B0609020204030204" pitchFamily="49" charset="0"/>
              </a:rPr>
              <a:t>Tipps:</a:t>
            </a:r>
            <a:r>
              <a:rPr lang="de-DE" sz="1100" b="0" baseline="0">
                <a:latin typeface="Consolas" panose="020B0609020204030204" pitchFamily="49" charset="0"/>
                <a:cs typeface="Consolas" panose="020B0609020204030204" pitchFamily="49" charset="0"/>
              </a:rPr>
              <a:t>   Bitte Überschrift 1zeilig; div. Inhaltstypen sind</a:t>
            </a:r>
            <a:br>
              <a:rPr lang="de-DE" sz="1100" b="0" baseline="0">
                <a:latin typeface="Consolas" panose="020B0609020204030204" pitchFamily="49" charset="0"/>
                <a:cs typeface="Consolas" panose="020B0609020204030204" pitchFamily="49" charset="0"/>
              </a:rPr>
            </a:br>
            <a:r>
              <a:rPr lang="de-DE" sz="1100" b="0" baseline="0">
                <a:latin typeface="Consolas" panose="020B0609020204030204" pitchFamily="49" charset="0"/>
                <a:cs typeface="Consolas" panose="020B0609020204030204" pitchFamily="49" charset="0"/>
              </a:rPr>
              <a:t>         möglich, </a:t>
            </a:r>
            <a:r>
              <a:rPr lang="de-DE" sz="1100" b="0" baseline="0" err="1">
                <a:latin typeface="Consolas" panose="020B0609020204030204" pitchFamily="49" charset="0"/>
                <a:cs typeface="Consolas" panose="020B0609020204030204" pitchFamily="49" charset="0"/>
              </a:rPr>
              <a:t>Hauptinh</a:t>
            </a:r>
            <a:r>
              <a:rPr lang="de-DE" sz="1100" b="0" baseline="0">
                <a:latin typeface="Consolas" panose="020B0609020204030204" pitchFamily="49" charset="0"/>
                <a:cs typeface="Consolas" panose="020B0609020204030204" pitchFamily="49" charset="0"/>
              </a:rPr>
              <a:t>. l. + Sekundärinhalt r.</a:t>
            </a:r>
            <a:endParaRPr lang="de-DE" sz="1100" b="0">
              <a:latin typeface="Consolas" panose="020B0609020204030204" pitchFamily="49" charset="0"/>
              <a:cs typeface="Consolas" panose="020B0609020204030204" pitchFamily="49" charset="0"/>
            </a:endParaRPr>
          </a:p>
        </p:txBody>
      </p:sp>
      <p:sp>
        <p:nvSpPr>
          <p:cNvPr id="13" name="Textplatzhalter 10"/>
          <p:cNvSpPr>
            <a:spLocks noGrp="1"/>
          </p:cNvSpPr>
          <p:nvPr>
            <p:ph type="body" sz="quarter" idx="14" hasCustomPrompt="1"/>
          </p:nvPr>
        </p:nvSpPr>
        <p:spPr>
          <a:xfrm>
            <a:off x="4679999" y="-864000"/>
            <a:ext cx="4464000" cy="648000"/>
          </a:xfrm>
        </p:spPr>
        <p:txBody>
          <a:bodyPr>
            <a:noAutofit/>
          </a:bodyPr>
          <a:lstStyle>
            <a:lvl1pPr marL="0" indent="0">
              <a:buFontTx/>
              <a:buNone/>
              <a:defRPr sz="1100">
                <a:solidFill>
                  <a:schemeClr val="accent2"/>
                </a:solidFill>
                <a:latin typeface="Consolas" panose="020B0609020204030204" pitchFamily="49" charset="0"/>
                <a:cs typeface="Consolas" panose="020B0609020204030204" pitchFamily="49" charset="0"/>
              </a:defRPr>
            </a:lvl1pPr>
            <a:lvl2pPr marL="216000" indent="0">
              <a:buFontTx/>
              <a:buNone/>
              <a:defRPr sz="1100">
                <a:solidFill>
                  <a:schemeClr val="accent2"/>
                </a:solidFill>
                <a:latin typeface="Consolas" panose="020B0609020204030204" pitchFamily="49" charset="0"/>
                <a:cs typeface="Consolas" panose="020B0609020204030204" pitchFamily="49" charset="0"/>
              </a:defRPr>
            </a:lvl2pPr>
            <a:lvl3pPr marL="432000" indent="0">
              <a:buFontTx/>
              <a:buNone/>
              <a:defRPr sz="1050">
                <a:solidFill>
                  <a:schemeClr val="accent2"/>
                </a:solidFill>
                <a:latin typeface="Consolas" panose="020B0609020204030204" pitchFamily="49" charset="0"/>
                <a:cs typeface="Consolas" panose="020B0609020204030204" pitchFamily="49" charset="0"/>
              </a:defRPr>
            </a:lvl3pPr>
            <a:lvl4pPr marL="612000" indent="0">
              <a:buFontTx/>
              <a:buNone/>
              <a:defRPr sz="1050">
                <a:solidFill>
                  <a:schemeClr val="accent2"/>
                </a:solidFill>
                <a:latin typeface="Consolas" panose="020B0609020204030204" pitchFamily="49" charset="0"/>
                <a:cs typeface="Consolas" panose="020B0609020204030204" pitchFamily="49" charset="0"/>
              </a:defRPr>
            </a:lvl4pPr>
            <a:lvl5pPr marL="792000" indent="0">
              <a:buFontTx/>
              <a:buNone/>
              <a:defRPr sz="1050">
                <a:solidFill>
                  <a:schemeClr val="accent2"/>
                </a:solidFill>
                <a:latin typeface="Consolas" panose="020B0609020204030204" pitchFamily="49" charset="0"/>
                <a:cs typeface="Consolas" panose="020B0609020204030204" pitchFamily="49" charset="0"/>
              </a:defRPr>
            </a:lvl5pPr>
          </a:lstStyle>
          <a:p>
            <a:pPr lvl="0"/>
            <a:r>
              <a:rPr lang="de-DE"/>
              <a:t>(Platzhalter für Regieanweisungen, durch Klicken bearbeiten)</a:t>
            </a:r>
          </a:p>
        </p:txBody>
      </p:sp>
    </p:spTree>
    <p:extLst>
      <p:ext uri="{BB962C8B-B14F-4D97-AF65-F5344CB8AC3E}">
        <p14:creationId xmlns:p14="http://schemas.microsoft.com/office/powerpoint/2010/main" val="3640211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02743 3.45679E-6 L 0.05903 3.45679E-6 " pathEditMode="relative" rAng="0" ptsTypes="AA">
                                      <p:cBhvr>
                                        <p:cTn id="6" dur="1000" fill="hold"/>
                                        <p:tgtEl>
                                          <p:spTgt spid="10"/>
                                        </p:tgtEl>
                                        <p:attrNameLst>
                                          <p:attrName>ppt_x</p:attrName>
                                          <p:attrName>ppt_y</p:attrName>
                                        </p:attrNameLst>
                                      </p:cBhvr>
                                      <p:rCtr x="432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orient="horz" pos="509">
          <p15:clr>
            <a:srgbClr val="FBAE40"/>
          </p15:clr>
        </p15:guide>
        <p15:guide id="2" orient="horz" pos="146">
          <p15:clr>
            <a:srgbClr val="FBAE40"/>
          </p15:clr>
        </p15:guide>
        <p15:guide id="5" pos="3742" userDrawn="1">
          <p15:clr>
            <a:srgbClr val="FBAE40"/>
          </p15:clr>
        </p15:guide>
        <p15:guide id="6" pos="3855"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OC17 Titel &amp; 2 Inh. (Hauptinhalt rechts)">
    <p:spTree>
      <p:nvGrpSpPr>
        <p:cNvPr id="1" name=""/>
        <p:cNvGrpSpPr/>
        <p:nvPr/>
      </p:nvGrpSpPr>
      <p:grpSpPr>
        <a:xfrm>
          <a:off x="0" y="0"/>
          <a:ext cx="0" cy="0"/>
          <a:chOff x="0" y="0"/>
          <a:chExt cx="0" cy="0"/>
        </a:xfrm>
      </p:grpSpPr>
      <p:sp>
        <p:nvSpPr>
          <p:cNvPr id="17" name="Fußzeilenplatzhalter 16"/>
          <p:cNvSpPr>
            <a:spLocks noGrp="1"/>
          </p:cNvSpPr>
          <p:nvPr>
            <p:ph type="ftr" sz="quarter" idx="11"/>
          </p:nvPr>
        </p:nvSpPr>
        <p:spPr/>
        <p:txBody>
          <a:bodyPr/>
          <a:lstStyle>
            <a:lvl1pPr>
              <a:defRPr/>
            </a:lvl1pPr>
          </a:lstStyle>
          <a:p>
            <a:r>
              <a:rPr lang="de-DE"/>
              <a:t>Einführung in Deep Learning</a:t>
            </a:r>
          </a:p>
        </p:txBody>
      </p:sp>
      <p:sp>
        <p:nvSpPr>
          <p:cNvPr id="18" name="Foliennummernplatzhalter 17"/>
          <p:cNvSpPr>
            <a:spLocks noGrp="1"/>
          </p:cNvSpPr>
          <p:nvPr>
            <p:ph type="sldNum" sz="quarter" idx="12"/>
          </p:nvPr>
        </p:nvSpPr>
        <p:spPr/>
        <p:txBody>
          <a:bodyPr/>
          <a:lstStyle/>
          <a:p>
            <a:r>
              <a:rPr lang="de-DE"/>
              <a:t>Seite </a:t>
            </a:r>
            <a:fld id="{C3263557-27B3-42AF-8161-8D05F4F8A622}" type="slidenum">
              <a:rPr smtClean="0"/>
              <a:pPr/>
              <a:t>‹Nr.›</a:t>
            </a:fld>
            <a:endParaRPr/>
          </a:p>
        </p:txBody>
      </p:sp>
      <p:sp>
        <p:nvSpPr>
          <p:cNvPr id="8" name="Title Placeholder 1"/>
          <p:cNvSpPr>
            <a:spLocks noGrp="1"/>
          </p:cNvSpPr>
          <p:nvPr>
            <p:ph type="title" hasCustomPrompt="1"/>
          </p:nvPr>
        </p:nvSpPr>
        <p:spPr>
          <a:xfrm>
            <a:off x="215900" y="87474"/>
            <a:ext cx="8712200" cy="812554"/>
          </a:xfrm>
          <a:prstGeom prst="rect">
            <a:avLst/>
          </a:prstGeom>
        </p:spPr>
        <p:txBody>
          <a:bodyPr vert="horz" lIns="0" tIns="0" rIns="0" bIns="0" rtlCol="0" anchor="b" anchorCtr="0">
            <a:noAutofit/>
          </a:bodyPr>
          <a:lstStyle>
            <a:lvl1pPr>
              <a:tabLst>
                <a:tab pos="8702675" algn="r"/>
              </a:tabLst>
              <a:defRPr baseline="0"/>
            </a:lvl1pPr>
          </a:lstStyle>
          <a:p>
            <a:r>
              <a:rPr lang="de-DE"/>
              <a:t>(Folientitel, durch Klicken bearbeiten)</a:t>
            </a:r>
            <a:br>
              <a:rPr lang="de-DE"/>
            </a:br>
            <a:r>
              <a:rPr lang="de-DE"/>
              <a:t>(nur in Ausnahmen 2zeilig!)</a:t>
            </a:r>
            <a:endParaRPr lang="en-US"/>
          </a:p>
        </p:txBody>
      </p:sp>
      <p:sp>
        <p:nvSpPr>
          <p:cNvPr id="3" name="Inhaltsplatzhalter 2"/>
          <p:cNvSpPr>
            <a:spLocks noGrp="1"/>
          </p:cNvSpPr>
          <p:nvPr>
            <p:ph sz="quarter" idx="13" hasCustomPrompt="1"/>
          </p:nvPr>
        </p:nvSpPr>
        <p:spPr>
          <a:xfrm>
            <a:off x="215900" y="1080000"/>
            <a:ext cx="2808000" cy="3708000"/>
          </a:xfrm>
        </p:spPr>
        <p:txBody>
          <a:bodyPr>
            <a:noAutofit/>
          </a:bodyPr>
          <a:lstStyle>
            <a:lvl1pPr>
              <a:defRPr baseline="0"/>
            </a:lvl1pPr>
          </a:lstStyle>
          <a:p>
            <a:pPr lvl="0"/>
            <a:r>
              <a:rPr lang="de-DE"/>
              <a:t>Aufzählungstext,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9" name="Inhaltsplatzhalter 2"/>
          <p:cNvSpPr>
            <a:spLocks noGrp="1"/>
          </p:cNvSpPr>
          <p:nvPr>
            <p:ph sz="quarter" idx="15" hasCustomPrompt="1"/>
          </p:nvPr>
        </p:nvSpPr>
        <p:spPr>
          <a:xfrm>
            <a:off x="3240088" y="1080000"/>
            <a:ext cx="5687912" cy="3708000"/>
          </a:xfrm>
        </p:spPr>
        <p:txBody>
          <a:bodyPr>
            <a:noAutofit/>
          </a:bodyPr>
          <a:lstStyle>
            <a:lvl1pPr>
              <a:defRPr baseline="0"/>
            </a:lvl1pPr>
          </a:lstStyle>
          <a:p>
            <a:pPr lvl="0"/>
            <a:r>
              <a:rPr lang="de-DE"/>
              <a:t>Aufzählungstext, durch Klicken bearbeiten</a:t>
            </a:r>
          </a:p>
          <a:p>
            <a:pPr lvl="1"/>
            <a:r>
              <a:rPr lang="de-DE"/>
              <a:t>Zweite Ebene</a:t>
            </a:r>
          </a:p>
          <a:p>
            <a:pPr lvl="2"/>
            <a:r>
              <a:rPr lang="de-DE"/>
              <a:t>Dritte Ebene</a:t>
            </a:r>
          </a:p>
          <a:p>
            <a:pPr lvl="3"/>
            <a:r>
              <a:rPr lang="de-DE"/>
              <a:t>Vierte Ebene</a:t>
            </a:r>
          </a:p>
          <a:p>
            <a:pPr lvl="4"/>
            <a:r>
              <a:rPr lang="de-DE"/>
              <a:t>Fünfte Ebene</a:t>
            </a:r>
          </a:p>
        </p:txBody>
      </p:sp>
      <p:cxnSp>
        <p:nvCxnSpPr>
          <p:cNvPr id="10" name="Gerader Verbinder 9"/>
          <p:cNvCxnSpPr/>
          <p:nvPr userDrawn="1"/>
        </p:nvCxnSpPr>
        <p:spPr>
          <a:xfrm>
            <a:off x="-324544" y="951570"/>
            <a:ext cx="5404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userDrawn="1"/>
        </p:nvCxnSpPr>
        <p:spPr>
          <a:xfrm>
            <a:off x="-484" y="951570"/>
            <a:ext cx="216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feld 11"/>
          <p:cNvSpPr txBox="1"/>
          <p:nvPr userDrawn="1"/>
        </p:nvSpPr>
        <p:spPr>
          <a:xfrm>
            <a:off x="0" y="-864001"/>
            <a:ext cx="4464000" cy="823045"/>
          </a:xfrm>
          <a:prstGeom prst="rect">
            <a:avLst/>
          </a:prstGeom>
          <a:noFill/>
        </p:spPr>
        <p:txBody>
          <a:bodyPr wrap="square" lIns="0" tIns="0" rIns="0" bIns="0" rtlCol="0">
            <a:noAutofit/>
          </a:bodyPr>
          <a:lstStyle/>
          <a:p>
            <a:r>
              <a:rPr lang="de-DE" sz="1100" b="1">
                <a:latin typeface="Consolas" panose="020B0609020204030204" pitchFamily="49" charset="0"/>
                <a:cs typeface="Consolas" panose="020B0609020204030204" pitchFamily="49" charset="0"/>
              </a:rPr>
              <a:t>Layout:  </a:t>
            </a:r>
            <a:r>
              <a:rPr lang="de-DE" sz="1100">
                <a:latin typeface="Consolas" panose="020B0609020204030204" pitchFamily="49" charset="0"/>
                <a:cs typeface="Consolas" panose="020B0609020204030204" pitchFamily="49" charset="0"/>
              </a:rPr>
              <a:t>Titel</a:t>
            </a:r>
            <a:r>
              <a:rPr lang="de-DE" sz="1100" baseline="0">
                <a:latin typeface="Consolas" panose="020B0609020204030204" pitchFamily="49" charset="0"/>
                <a:cs typeface="Consolas" panose="020B0609020204030204" pitchFamily="49" charset="0"/>
              </a:rPr>
              <a:t> &amp; 2 Inh. (Hauptinhalt rechts)</a:t>
            </a:r>
            <a:endParaRPr lang="de-DE" sz="1100">
              <a:latin typeface="Consolas" panose="020B0609020204030204" pitchFamily="49" charset="0"/>
              <a:cs typeface="Consolas" panose="020B0609020204030204" pitchFamily="49" charset="0"/>
            </a:endParaRPr>
          </a:p>
          <a:p>
            <a:r>
              <a:rPr lang="de-DE" sz="1100" b="1">
                <a:latin typeface="Consolas" panose="020B0609020204030204" pitchFamily="49" charset="0"/>
                <a:cs typeface="Consolas" panose="020B0609020204030204" pitchFamily="49" charset="0"/>
              </a:rPr>
              <a:t>Einsatz: </a:t>
            </a:r>
            <a:r>
              <a:rPr lang="de-DE" sz="1100" b="0">
                <a:latin typeface="Consolas" panose="020B0609020204030204" pitchFamily="49" charset="0"/>
                <a:cs typeface="Consolas" panose="020B0609020204030204" pitchFamily="49" charset="0"/>
              </a:rPr>
              <a:t>Standardfolie</a:t>
            </a:r>
            <a:endParaRPr lang="de-DE" sz="1100" b="0" baseline="0">
              <a:latin typeface="Consolas" panose="020B0609020204030204" pitchFamily="49" charset="0"/>
              <a:cs typeface="Consolas" panose="020B0609020204030204" pitchFamily="49" charset="0"/>
            </a:endParaRPr>
          </a:p>
          <a:p>
            <a:r>
              <a:rPr lang="de-DE" sz="1100" b="1" baseline="0">
                <a:latin typeface="Consolas" panose="020B0609020204030204" pitchFamily="49" charset="0"/>
                <a:cs typeface="Consolas" panose="020B0609020204030204" pitchFamily="49" charset="0"/>
              </a:rPr>
              <a:t>Inhalt:  </a:t>
            </a:r>
            <a:r>
              <a:rPr lang="de-DE" sz="1100" b="0" baseline="0">
                <a:latin typeface="Consolas" panose="020B0609020204030204" pitchFamily="49" charset="0"/>
                <a:cs typeface="Consolas" panose="020B0609020204030204" pitchFamily="49" charset="0"/>
              </a:rPr>
              <a:t>Überschrift, 2 variable Inhalte</a:t>
            </a:r>
          </a:p>
          <a:p>
            <a:r>
              <a:rPr lang="de-DE" sz="1100" b="1" baseline="0">
                <a:latin typeface="Consolas" panose="020B0609020204030204" pitchFamily="49" charset="0"/>
                <a:cs typeface="Consolas" panose="020B0609020204030204" pitchFamily="49" charset="0"/>
              </a:rPr>
              <a:t>Tipps:</a:t>
            </a:r>
            <a:r>
              <a:rPr lang="de-DE" sz="1100" b="0" baseline="0">
                <a:latin typeface="Consolas" panose="020B0609020204030204" pitchFamily="49" charset="0"/>
                <a:cs typeface="Consolas" panose="020B0609020204030204" pitchFamily="49" charset="0"/>
              </a:rPr>
              <a:t>   Bitte Überschrift 1zeilig; div. Inhaltstypen sind</a:t>
            </a:r>
            <a:br>
              <a:rPr lang="de-DE" sz="1100" b="0" baseline="0">
                <a:latin typeface="Consolas" panose="020B0609020204030204" pitchFamily="49" charset="0"/>
                <a:cs typeface="Consolas" panose="020B0609020204030204" pitchFamily="49" charset="0"/>
              </a:rPr>
            </a:br>
            <a:r>
              <a:rPr lang="de-DE" sz="1100" b="0" baseline="0">
                <a:latin typeface="Consolas" panose="020B0609020204030204" pitchFamily="49" charset="0"/>
                <a:cs typeface="Consolas" panose="020B0609020204030204" pitchFamily="49" charset="0"/>
              </a:rPr>
              <a:t>         möglich, </a:t>
            </a:r>
            <a:r>
              <a:rPr lang="de-DE" sz="1100" b="0" baseline="0" err="1">
                <a:latin typeface="Consolas" panose="020B0609020204030204" pitchFamily="49" charset="0"/>
                <a:cs typeface="Consolas" panose="020B0609020204030204" pitchFamily="49" charset="0"/>
              </a:rPr>
              <a:t>Hauptinh</a:t>
            </a:r>
            <a:r>
              <a:rPr lang="de-DE" sz="1100" b="0" baseline="0">
                <a:latin typeface="Consolas" panose="020B0609020204030204" pitchFamily="49" charset="0"/>
                <a:cs typeface="Consolas" panose="020B0609020204030204" pitchFamily="49" charset="0"/>
              </a:rPr>
              <a:t>. r. + Sekundärinhalt l.</a:t>
            </a:r>
            <a:endParaRPr lang="de-DE" sz="1100" b="0">
              <a:latin typeface="Consolas" panose="020B0609020204030204" pitchFamily="49" charset="0"/>
              <a:cs typeface="Consolas" panose="020B0609020204030204" pitchFamily="49" charset="0"/>
            </a:endParaRPr>
          </a:p>
        </p:txBody>
      </p:sp>
      <p:sp>
        <p:nvSpPr>
          <p:cNvPr id="13" name="Textplatzhalter 10"/>
          <p:cNvSpPr>
            <a:spLocks noGrp="1"/>
          </p:cNvSpPr>
          <p:nvPr>
            <p:ph type="body" sz="quarter" idx="14" hasCustomPrompt="1"/>
          </p:nvPr>
        </p:nvSpPr>
        <p:spPr>
          <a:xfrm>
            <a:off x="4679999" y="-864000"/>
            <a:ext cx="4464000" cy="648000"/>
          </a:xfrm>
        </p:spPr>
        <p:txBody>
          <a:bodyPr>
            <a:noAutofit/>
          </a:bodyPr>
          <a:lstStyle>
            <a:lvl1pPr marL="0" indent="0">
              <a:buFontTx/>
              <a:buNone/>
              <a:defRPr sz="1100">
                <a:solidFill>
                  <a:schemeClr val="accent2"/>
                </a:solidFill>
                <a:latin typeface="Consolas" panose="020B0609020204030204" pitchFamily="49" charset="0"/>
                <a:cs typeface="Consolas" panose="020B0609020204030204" pitchFamily="49" charset="0"/>
              </a:defRPr>
            </a:lvl1pPr>
            <a:lvl2pPr marL="216000" indent="0">
              <a:buFontTx/>
              <a:buNone/>
              <a:defRPr sz="1100">
                <a:solidFill>
                  <a:schemeClr val="accent2"/>
                </a:solidFill>
                <a:latin typeface="Consolas" panose="020B0609020204030204" pitchFamily="49" charset="0"/>
                <a:cs typeface="Consolas" panose="020B0609020204030204" pitchFamily="49" charset="0"/>
              </a:defRPr>
            </a:lvl2pPr>
            <a:lvl3pPr marL="432000" indent="0">
              <a:buFontTx/>
              <a:buNone/>
              <a:defRPr sz="1050">
                <a:solidFill>
                  <a:schemeClr val="accent2"/>
                </a:solidFill>
                <a:latin typeface="Consolas" panose="020B0609020204030204" pitchFamily="49" charset="0"/>
                <a:cs typeface="Consolas" panose="020B0609020204030204" pitchFamily="49" charset="0"/>
              </a:defRPr>
            </a:lvl3pPr>
            <a:lvl4pPr marL="612000" indent="0">
              <a:buFontTx/>
              <a:buNone/>
              <a:defRPr sz="1050">
                <a:solidFill>
                  <a:schemeClr val="accent2"/>
                </a:solidFill>
                <a:latin typeface="Consolas" panose="020B0609020204030204" pitchFamily="49" charset="0"/>
                <a:cs typeface="Consolas" panose="020B0609020204030204" pitchFamily="49" charset="0"/>
              </a:defRPr>
            </a:lvl4pPr>
            <a:lvl5pPr marL="792000" indent="0">
              <a:buFontTx/>
              <a:buNone/>
              <a:defRPr sz="1050">
                <a:solidFill>
                  <a:schemeClr val="accent2"/>
                </a:solidFill>
                <a:latin typeface="Consolas" panose="020B0609020204030204" pitchFamily="49" charset="0"/>
                <a:cs typeface="Consolas" panose="020B0609020204030204" pitchFamily="49" charset="0"/>
              </a:defRPr>
            </a:lvl5pPr>
          </a:lstStyle>
          <a:p>
            <a:pPr lvl="0"/>
            <a:r>
              <a:rPr lang="de-DE"/>
              <a:t>(Platzhalter für Regieanweisungen, durch Klicken bearbeiten)</a:t>
            </a:r>
          </a:p>
        </p:txBody>
      </p:sp>
    </p:spTree>
    <p:extLst>
      <p:ext uri="{BB962C8B-B14F-4D97-AF65-F5344CB8AC3E}">
        <p14:creationId xmlns:p14="http://schemas.microsoft.com/office/powerpoint/2010/main" val="1484010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02743 3.45679E-6 L 0.05903 3.45679E-6 " pathEditMode="relative" rAng="0" ptsTypes="AA">
                                      <p:cBhvr>
                                        <p:cTn id="6" dur="1000" fill="hold"/>
                                        <p:tgtEl>
                                          <p:spTgt spid="10"/>
                                        </p:tgtEl>
                                        <p:attrNameLst>
                                          <p:attrName>ppt_x</p:attrName>
                                          <p:attrName>ppt_y</p:attrName>
                                        </p:attrNameLst>
                                      </p:cBhvr>
                                      <p:rCtr x="432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orient="horz" pos="509">
          <p15:clr>
            <a:srgbClr val="FBAE40"/>
          </p15:clr>
        </p15:guide>
        <p15:guide id="2" orient="horz" pos="146">
          <p15:clr>
            <a:srgbClr val="FBAE40"/>
          </p15:clr>
        </p15:guide>
        <p15:guide id="5" pos="1905" userDrawn="1">
          <p15:clr>
            <a:srgbClr val="FBAE40"/>
          </p15:clr>
        </p15:guide>
        <p15:guide id="6" pos="2041"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OC17 Titel &amp; Untertitel &amp; 1 Inhalt">
    <p:spTree>
      <p:nvGrpSpPr>
        <p:cNvPr id="1" name=""/>
        <p:cNvGrpSpPr/>
        <p:nvPr/>
      </p:nvGrpSpPr>
      <p:grpSpPr>
        <a:xfrm>
          <a:off x="0" y="0"/>
          <a:ext cx="0" cy="0"/>
          <a:chOff x="0" y="0"/>
          <a:chExt cx="0" cy="0"/>
        </a:xfrm>
      </p:grpSpPr>
      <p:sp>
        <p:nvSpPr>
          <p:cNvPr id="17" name="Fußzeilenplatzhalter 16"/>
          <p:cNvSpPr>
            <a:spLocks noGrp="1"/>
          </p:cNvSpPr>
          <p:nvPr>
            <p:ph type="ftr" sz="quarter" idx="11"/>
          </p:nvPr>
        </p:nvSpPr>
        <p:spPr/>
        <p:txBody>
          <a:bodyPr/>
          <a:lstStyle>
            <a:lvl1pPr>
              <a:defRPr/>
            </a:lvl1pPr>
          </a:lstStyle>
          <a:p>
            <a:r>
              <a:rPr lang="de-DE"/>
              <a:t>Einführung in Deep Learning</a:t>
            </a:r>
          </a:p>
        </p:txBody>
      </p:sp>
      <p:sp>
        <p:nvSpPr>
          <p:cNvPr id="18" name="Foliennummernplatzhalter 17"/>
          <p:cNvSpPr>
            <a:spLocks noGrp="1"/>
          </p:cNvSpPr>
          <p:nvPr>
            <p:ph type="sldNum" sz="quarter" idx="12"/>
          </p:nvPr>
        </p:nvSpPr>
        <p:spPr/>
        <p:txBody>
          <a:bodyPr/>
          <a:lstStyle/>
          <a:p>
            <a:r>
              <a:rPr lang="de-DE"/>
              <a:t>Seite </a:t>
            </a:r>
            <a:fld id="{C3263557-27B3-42AF-8161-8D05F4F8A622}" type="slidenum">
              <a:rPr smtClean="0"/>
              <a:pPr/>
              <a:t>‹Nr.›</a:t>
            </a:fld>
            <a:endParaRPr/>
          </a:p>
        </p:txBody>
      </p:sp>
      <p:sp>
        <p:nvSpPr>
          <p:cNvPr id="8" name="Folientitel"/>
          <p:cNvSpPr>
            <a:spLocks noGrp="1"/>
          </p:cNvSpPr>
          <p:nvPr>
            <p:ph type="title" hasCustomPrompt="1"/>
          </p:nvPr>
        </p:nvSpPr>
        <p:spPr>
          <a:xfrm>
            <a:off x="215900" y="159482"/>
            <a:ext cx="8712200" cy="375587"/>
          </a:xfrm>
          <a:prstGeom prst="rect">
            <a:avLst/>
          </a:prstGeom>
        </p:spPr>
        <p:txBody>
          <a:bodyPr vert="horz" lIns="0" tIns="0" rIns="0" bIns="0" rtlCol="0" anchor="t" anchorCtr="0">
            <a:noAutofit/>
          </a:bodyPr>
          <a:lstStyle>
            <a:lvl1pPr>
              <a:tabLst>
                <a:tab pos="8702675" algn="r"/>
              </a:tabLst>
              <a:defRPr baseline="0"/>
            </a:lvl1pPr>
          </a:lstStyle>
          <a:p>
            <a:r>
              <a:rPr lang="de-DE"/>
              <a:t>(Folientitel, durch klicken bearbeiten)</a:t>
            </a:r>
            <a:endParaRPr lang="en-US"/>
          </a:p>
        </p:txBody>
      </p:sp>
      <p:sp>
        <p:nvSpPr>
          <p:cNvPr id="3" name="Folieninhalt"/>
          <p:cNvSpPr>
            <a:spLocks noGrp="1"/>
          </p:cNvSpPr>
          <p:nvPr>
            <p:ph sz="quarter" idx="13" hasCustomPrompt="1"/>
          </p:nvPr>
        </p:nvSpPr>
        <p:spPr>
          <a:xfrm>
            <a:off x="215900" y="1080000"/>
            <a:ext cx="8712200" cy="3708000"/>
          </a:xfrm>
        </p:spPr>
        <p:txBody>
          <a:bodyPr>
            <a:noAutofit/>
          </a:bodyPr>
          <a:lstStyle>
            <a:lvl1pPr>
              <a:defRPr baseline="0"/>
            </a:lvl1pPr>
          </a:lstStyle>
          <a:p>
            <a:pPr lvl="0"/>
            <a:r>
              <a:rPr lang="de-DE"/>
              <a:t>(Aufzählungstext,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6" name="Textplatzhalter 5"/>
          <p:cNvSpPr>
            <a:spLocks noGrp="1"/>
          </p:cNvSpPr>
          <p:nvPr>
            <p:ph type="body" sz="quarter" idx="14" hasCustomPrompt="1"/>
          </p:nvPr>
        </p:nvSpPr>
        <p:spPr>
          <a:xfrm>
            <a:off x="215900" y="576000"/>
            <a:ext cx="8712200" cy="375570"/>
          </a:xfrm>
        </p:spPr>
        <p:txBody>
          <a:bodyPr/>
          <a:lstStyle>
            <a:lvl1pPr marL="0" indent="0">
              <a:buNone/>
              <a:tabLst>
                <a:tab pos="8702675" algn="r"/>
              </a:tabLst>
              <a:defRPr baseline="0">
                <a:solidFill>
                  <a:schemeClr val="accent1"/>
                </a:solidFill>
                <a:latin typeface="+mj-lt"/>
              </a:defRPr>
            </a:lvl1pPr>
          </a:lstStyle>
          <a:p>
            <a:pPr lvl="0"/>
            <a:r>
              <a:rPr lang="de-DE"/>
              <a:t>(Untertitel, durch Klicken bearbeiten)</a:t>
            </a:r>
          </a:p>
        </p:txBody>
      </p:sp>
      <p:cxnSp>
        <p:nvCxnSpPr>
          <p:cNvPr id="9" name="Gerader Verbinder 8"/>
          <p:cNvCxnSpPr/>
          <p:nvPr userDrawn="1"/>
        </p:nvCxnSpPr>
        <p:spPr>
          <a:xfrm>
            <a:off x="-324544" y="951570"/>
            <a:ext cx="5404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userDrawn="1"/>
        </p:nvCxnSpPr>
        <p:spPr>
          <a:xfrm>
            <a:off x="-484" y="951570"/>
            <a:ext cx="216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feld 10"/>
          <p:cNvSpPr txBox="1"/>
          <p:nvPr userDrawn="1"/>
        </p:nvSpPr>
        <p:spPr>
          <a:xfrm>
            <a:off x="0" y="-864001"/>
            <a:ext cx="4464000" cy="823045"/>
          </a:xfrm>
          <a:prstGeom prst="rect">
            <a:avLst/>
          </a:prstGeom>
          <a:noFill/>
        </p:spPr>
        <p:txBody>
          <a:bodyPr wrap="square" lIns="0" tIns="0" rIns="0" bIns="0" rtlCol="0">
            <a:noAutofit/>
          </a:bodyPr>
          <a:lstStyle/>
          <a:p>
            <a:r>
              <a:rPr lang="de-DE" sz="1100" b="1">
                <a:latin typeface="Consolas" panose="020B0609020204030204" pitchFamily="49" charset="0"/>
                <a:cs typeface="Consolas" panose="020B0609020204030204" pitchFamily="49" charset="0"/>
              </a:rPr>
              <a:t>Layout:  </a:t>
            </a:r>
            <a:r>
              <a:rPr lang="de-DE" sz="1100">
                <a:latin typeface="Consolas" panose="020B0609020204030204" pitchFamily="49" charset="0"/>
                <a:cs typeface="Consolas" panose="020B0609020204030204" pitchFamily="49" charset="0"/>
              </a:rPr>
              <a:t>Titel</a:t>
            </a:r>
            <a:r>
              <a:rPr lang="de-DE" sz="1100" baseline="0">
                <a:latin typeface="Consolas" panose="020B0609020204030204" pitchFamily="49" charset="0"/>
                <a:cs typeface="Consolas" panose="020B0609020204030204" pitchFamily="49" charset="0"/>
              </a:rPr>
              <a:t> &amp; Untertitel &amp; Inhalt</a:t>
            </a:r>
            <a:endParaRPr lang="de-DE" sz="1100">
              <a:latin typeface="Consolas" panose="020B0609020204030204" pitchFamily="49" charset="0"/>
              <a:cs typeface="Consolas" panose="020B0609020204030204" pitchFamily="49" charset="0"/>
            </a:endParaRPr>
          </a:p>
          <a:p>
            <a:r>
              <a:rPr lang="de-DE" sz="1100" b="1">
                <a:latin typeface="Consolas" panose="020B0609020204030204" pitchFamily="49" charset="0"/>
                <a:cs typeface="Consolas" panose="020B0609020204030204" pitchFamily="49" charset="0"/>
              </a:rPr>
              <a:t>Einsatz: </a:t>
            </a:r>
            <a:r>
              <a:rPr lang="de-DE" sz="1100" b="0">
                <a:latin typeface="Consolas" panose="020B0609020204030204" pitchFamily="49" charset="0"/>
                <a:cs typeface="Consolas" panose="020B0609020204030204" pitchFamily="49" charset="0"/>
              </a:rPr>
              <a:t>Standardfolie</a:t>
            </a:r>
            <a:endParaRPr lang="de-DE" sz="1100" b="0" baseline="0">
              <a:latin typeface="Consolas" panose="020B0609020204030204" pitchFamily="49" charset="0"/>
              <a:cs typeface="Consolas" panose="020B0609020204030204" pitchFamily="49" charset="0"/>
            </a:endParaRPr>
          </a:p>
          <a:p>
            <a:r>
              <a:rPr lang="de-DE" sz="1100" b="1" baseline="0">
                <a:latin typeface="Consolas" panose="020B0609020204030204" pitchFamily="49" charset="0"/>
                <a:cs typeface="Consolas" panose="020B0609020204030204" pitchFamily="49" charset="0"/>
              </a:rPr>
              <a:t>Inhalt:  </a:t>
            </a:r>
            <a:r>
              <a:rPr lang="de-DE" sz="1100" b="0" baseline="0">
                <a:latin typeface="Consolas" panose="020B0609020204030204" pitchFamily="49" charset="0"/>
                <a:cs typeface="Consolas" panose="020B0609020204030204" pitchFamily="49" charset="0"/>
              </a:rPr>
              <a:t>Überschrift, Untertitel, Inhalt</a:t>
            </a:r>
          </a:p>
          <a:p>
            <a:r>
              <a:rPr lang="de-DE" sz="1100" b="1" baseline="0">
                <a:latin typeface="Consolas" panose="020B0609020204030204" pitchFamily="49" charset="0"/>
                <a:cs typeface="Consolas" panose="020B0609020204030204" pitchFamily="49" charset="0"/>
              </a:rPr>
              <a:t>Tipps:</a:t>
            </a:r>
            <a:r>
              <a:rPr lang="de-DE" sz="1100" b="0" baseline="0">
                <a:latin typeface="Consolas" panose="020B0609020204030204" pitchFamily="49" charset="0"/>
                <a:cs typeface="Consolas" panose="020B0609020204030204" pitchFamily="49" charset="0"/>
              </a:rPr>
              <a:t>   div. Inhaltstypen sind möglich</a:t>
            </a:r>
            <a:endParaRPr lang="de-DE" sz="1100" b="0">
              <a:latin typeface="Consolas" panose="020B0609020204030204" pitchFamily="49" charset="0"/>
              <a:cs typeface="Consolas" panose="020B0609020204030204" pitchFamily="49" charset="0"/>
            </a:endParaRPr>
          </a:p>
        </p:txBody>
      </p:sp>
      <p:sp>
        <p:nvSpPr>
          <p:cNvPr id="12" name="Textplatzhalter 10"/>
          <p:cNvSpPr>
            <a:spLocks noGrp="1"/>
          </p:cNvSpPr>
          <p:nvPr>
            <p:ph type="body" sz="quarter" idx="15" hasCustomPrompt="1"/>
          </p:nvPr>
        </p:nvSpPr>
        <p:spPr>
          <a:xfrm>
            <a:off x="4679999" y="-864000"/>
            <a:ext cx="4464000" cy="648000"/>
          </a:xfrm>
        </p:spPr>
        <p:txBody>
          <a:bodyPr>
            <a:noAutofit/>
          </a:bodyPr>
          <a:lstStyle>
            <a:lvl1pPr marL="0" indent="0">
              <a:buFontTx/>
              <a:buNone/>
              <a:defRPr sz="1100">
                <a:solidFill>
                  <a:schemeClr val="accent2"/>
                </a:solidFill>
                <a:latin typeface="Consolas" panose="020B0609020204030204" pitchFamily="49" charset="0"/>
                <a:cs typeface="Consolas" panose="020B0609020204030204" pitchFamily="49" charset="0"/>
              </a:defRPr>
            </a:lvl1pPr>
            <a:lvl2pPr marL="216000" indent="0">
              <a:buFontTx/>
              <a:buNone/>
              <a:defRPr sz="1100">
                <a:solidFill>
                  <a:schemeClr val="accent2"/>
                </a:solidFill>
                <a:latin typeface="Consolas" panose="020B0609020204030204" pitchFamily="49" charset="0"/>
                <a:cs typeface="Consolas" panose="020B0609020204030204" pitchFamily="49" charset="0"/>
              </a:defRPr>
            </a:lvl2pPr>
            <a:lvl3pPr marL="432000" indent="0">
              <a:buFontTx/>
              <a:buNone/>
              <a:defRPr sz="1050">
                <a:solidFill>
                  <a:schemeClr val="accent2"/>
                </a:solidFill>
                <a:latin typeface="Consolas" panose="020B0609020204030204" pitchFamily="49" charset="0"/>
                <a:cs typeface="Consolas" panose="020B0609020204030204" pitchFamily="49" charset="0"/>
              </a:defRPr>
            </a:lvl3pPr>
            <a:lvl4pPr marL="612000" indent="0">
              <a:buFontTx/>
              <a:buNone/>
              <a:defRPr sz="1050">
                <a:solidFill>
                  <a:schemeClr val="accent2"/>
                </a:solidFill>
                <a:latin typeface="Consolas" panose="020B0609020204030204" pitchFamily="49" charset="0"/>
                <a:cs typeface="Consolas" panose="020B0609020204030204" pitchFamily="49" charset="0"/>
              </a:defRPr>
            </a:lvl4pPr>
            <a:lvl5pPr marL="792000" indent="0">
              <a:buFontTx/>
              <a:buNone/>
              <a:defRPr sz="1050">
                <a:solidFill>
                  <a:schemeClr val="accent2"/>
                </a:solidFill>
                <a:latin typeface="Consolas" panose="020B0609020204030204" pitchFamily="49" charset="0"/>
                <a:cs typeface="Consolas" panose="020B0609020204030204" pitchFamily="49" charset="0"/>
              </a:defRPr>
            </a:lvl5pPr>
          </a:lstStyle>
          <a:p>
            <a:pPr lvl="0"/>
            <a:r>
              <a:rPr lang="de-DE"/>
              <a:t>(Platzhalter für Regieanweisungen, durch Klicken bearbeiten)</a:t>
            </a:r>
          </a:p>
        </p:txBody>
      </p:sp>
    </p:spTree>
    <p:extLst>
      <p:ext uri="{BB962C8B-B14F-4D97-AF65-F5344CB8AC3E}">
        <p14:creationId xmlns:p14="http://schemas.microsoft.com/office/powerpoint/2010/main" val="1191291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02743 3.45679E-6 L 0.05903 3.45679E-6 " pathEditMode="relative" rAng="0" ptsTypes="AA">
                                      <p:cBhvr>
                                        <p:cTn id="6" dur="1000" fill="hold"/>
                                        <p:tgtEl>
                                          <p:spTgt spid="9"/>
                                        </p:tgtEl>
                                        <p:attrNameLst>
                                          <p:attrName>ppt_x</p:attrName>
                                          <p:attrName>ppt_y</p:attrName>
                                        </p:attrNameLst>
                                      </p:cBhvr>
                                      <p:rCtr x="432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orient="horz" pos="509" userDrawn="1">
          <p15:clr>
            <a:srgbClr val="FBAE40"/>
          </p15:clr>
        </p15:guide>
        <p15:guide id="2" orient="horz" pos="146"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OC17 Titel &amp; 2 Untertitel &amp; 2 Inhalte">
    <p:spTree>
      <p:nvGrpSpPr>
        <p:cNvPr id="1" name=""/>
        <p:cNvGrpSpPr/>
        <p:nvPr/>
      </p:nvGrpSpPr>
      <p:grpSpPr>
        <a:xfrm>
          <a:off x="0" y="0"/>
          <a:ext cx="0" cy="0"/>
          <a:chOff x="0" y="0"/>
          <a:chExt cx="0" cy="0"/>
        </a:xfrm>
      </p:grpSpPr>
      <p:sp>
        <p:nvSpPr>
          <p:cNvPr id="17" name="Fußzeilenplatzhalter 16"/>
          <p:cNvSpPr>
            <a:spLocks noGrp="1"/>
          </p:cNvSpPr>
          <p:nvPr>
            <p:ph type="ftr" sz="quarter" idx="11"/>
          </p:nvPr>
        </p:nvSpPr>
        <p:spPr/>
        <p:txBody>
          <a:bodyPr/>
          <a:lstStyle>
            <a:lvl1pPr>
              <a:defRPr/>
            </a:lvl1pPr>
          </a:lstStyle>
          <a:p>
            <a:r>
              <a:rPr lang="de-DE"/>
              <a:t>Einführung in Deep Learning</a:t>
            </a:r>
          </a:p>
        </p:txBody>
      </p:sp>
      <p:sp>
        <p:nvSpPr>
          <p:cNvPr id="18" name="Foliennummernplatzhalter 17"/>
          <p:cNvSpPr>
            <a:spLocks noGrp="1"/>
          </p:cNvSpPr>
          <p:nvPr>
            <p:ph type="sldNum" sz="quarter" idx="12"/>
          </p:nvPr>
        </p:nvSpPr>
        <p:spPr/>
        <p:txBody>
          <a:bodyPr/>
          <a:lstStyle/>
          <a:p>
            <a:r>
              <a:rPr lang="de-DE"/>
              <a:t>Seite </a:t>
            </a:r>
            <a:fld id="{C3263557-27B3-42AF-8161-8D05F4F8A622}" type="slidenum">
              <a:rPr smtClean="0"/>
              <a:pPr/>
              <a:t>‹Nr.›</a:t>
            </a:fld>
            <a:endParaRPr/>
          </a:p>
        </p:txBody>
      </p:sp>
      <p:sp>
        <p:nvSpPr>
          <p:cNvPr id="8" name="Folientitel"/>
          <p:cNvSpPr>
            <a:spLocks noGrp="1"/>
          </p:cNvSpPr>
          <p:nvPr>
            <p:ph type="title" hasCustomPrompt="1"/>
          </p:nvPr>
        </p:nvSpPr>
        <p:spPr>
          <a:xfrm>
            <a:off x="215900" y="159482"/>
            <a:ext cx="8712200" cy="375587"/>
          </a:xfrm>
          <a:prstGeom prst="rect">
            <a:avLst/>
          </a:prstGeom>
        </p:spPr>
        <p:txBody>
          <a:bodyPr vert="horz" lIns="0" tIns="0" rIns="0" bIns="0" rtlCol="0" anchor="t" anchorCtr="0">
            <a:noAutofit/>
          </a:bodyPr>
          <a:lstStyle>
            <a:lvl1pPr>
              <a:tabLst>
                <a:tab pos="8702675" algn="r"/>
              </a:tabLst>
              <a:defRPr baseline="0"/>
            </a:lvl1pPr>
          </a:lstStyle>
          <a:p>
            <a:r>
              <a:rPr lang="de-DE"/>
              <a:t>(Folientitel, durch klicken bearbeiten)</a:t>
            </a:r>
            <a:endParaRPr lang="en-US"/>
          </a:p>
        </p:txBody>
      </p:sp>
      <p:sp>
        <p:nvSpPr>
          <p:cNvPr id="3" name="Folieninhalt"/>
          <p:cNvSpPr>
            <a:spLocks noGrp="1"/>
          </p:cNvSpPr>
          <p:nvPr>
            <p:ph sz="quarter" idx="13" hasCustomPrompt="1"/>
          </p:nvPr>
        </p:nvSpPr>
        <p:spPr>
          <a:xfrm>
            <a:off x="215900" y="1080000"/>
            <a:ext cx="4248150" cy="3708000"/>
          </a:xfrm>
        </p:spPr>
        <p:txBody>
          <a:bodyPr>
            <a:noAutofit/>
          </a:bodyPr>
          <a:lstStyle>
            <a:lvl1pPr>
              <a:defRPr baseline="0"/>
            </a:lvl1pPr>
          </a:lstStyle>
          <a:p>
            <a:pPr lvl="0"/>
            <a:r>
              <a:rPr lang="de-DE"/>
              <a:t>(Aufzählungstext,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6" name="Textplatzhalter 5"/>
          <p:cNvSpPr>
            <a:spLocks noGrp="1"/>
          </p:cNvSpPr>
          <p:nvPr>
            <p:ph type="body" sz="quarter" idx="14" hasCustomPrompt="1"/>
          </p:nvPr>
        </p:nvSpPr>
        <p:spPr>
          <a:xfrm>
            <a:off x="215900" y="576000"/>
            <a:ext cx="4248150" cy="375570"/>
          </a:xfrm>
        </p:spPr>
        <p:txBody>
          <a:bodyPr/>
          <a:lstStyle>
            <a:lvl1pPr marL="0" indent="0">
              <a:buNone/>
              <a:tabLst>
                <a:tab pos="4213225" algn="r"/>
              </a:tabLst>
              <a:defRPr baseline="0">
                <a:solidFill>
                  <a:schemeClr val="accent1"/>
                </a:solidFill>
                <a:latin typeface="+mj-lt"/>
              </a:defRPr>
            </a:lvl1pPr>
          </a:lstStyle>
          <a:p>
            <a:pPr lvl="0"/>
            <a:r>
              <a:rPr lang="de-DE"/>
              <a:t>(Untertitel 1 durch Klicken bearb.)</a:t>
            </a:r>
          </a:p>
        </p:txBody>
      </p:sp>
      <p:sp>
        <p:nvSpPr>
          <p:cNvPr id="9" name="Textplatzhalter 5"/>
          <p:cNvSpPr>
            <a:spLocks noGrp="1"/>
          </p:cNvSpPr>
          <p:nvPr>
            <p:ph type="body" sz="quarter" idx="15" hasCustomPrompt="1"/>
          </p:nvPr>
        </p:nvSpPr>
        <p:spPr>
          <a:xfrm>
            <a:off x="4679950" y="576000"/>
            <a:ext cx="4248150" cy="375570"/>
          </a:xfrm>
        </p:spPr>
        <p:txBody>
          <a:bodyPr/>
          <a:lstStyle>
            <a:lvl1pPr marL="0" indent="0">
              <a:buNone/>
              <a:tabLst>
                <a:tab pos="4213225" algn="r"/>
              </a:tabLst>
              <a:defRPr baseline="0">
                <a:solidFill>
                  <a:schemeClr val="accent1"/>
                </a:solidFill>
                <a:latin typeface="+mj-lt"/>
              </a:defRPr>
            </a:lvl1pPr>
          </a:lstStyle>
          <a:p>
            <a:pPr lvl="0"/>
            <a:r>
              <a:rPr lang="de-DE"/>
              <a:t>(Untertitel 2 durch Klicken bearb.)</a:t>
            </a:r>
          </a:p>
        </p:txBody>
      </p:sp>
      <p:sp>
        <p:nvSpPr>
          <p:cNvPr id="10" name="Folieninhalt"/>
          <p:cNvSpPr>
            <a:spLocks noGrp="1"/>
          </p:cNvSpPr>
          <p:nvPr>
            <p:ph sz="quarter" idx="16" hasCustomPrompt="1"/>
          </p:nvPr>
        </p:nvSpPr>
        <p:spPr>
          <a:xfrm>
            <a:off x="4679950" y="1080000"/>
            <a:ext cx="4248150" cy="3708000"/>
          </a:xfrm>
        </p:spPr>
        <p:txBody>
          <a:bodyPr>
            <a:noAutofit/>
          </a:bodyPr>
          <a:lstStyle>
            <a:lvl1pPr>
              <a:defRPr baseline="0"/>
            </a:lvl1pPr>
          </a:lstStyle>
          <a:p>
            <a:pPr lvl="0"/>
            <a:r>
              <a:rPr lang="de-DE"/>
              <a:t>(Aufzählungstext, durch Klicken bearbeiten)</a:t>
            </a:r>
          </a:p>
          <a:p>
            <a:pPr lvl="1"/>
            <a:r>
              <a:rPr lang="de-DE"/>
              <a:t>Zweite Ebene</a:t>
            </a:r>
          </a:p>
          <a:p>
            <a:pPr lvl="2"/>
            <a:r>
              <a:rPr lang="de-DE"/>
              <a:t>Dritte Ebene</a:t>
            </a:r>
          </a:p>
          <a:p>
            <a:pPr lvl="3"/>
            <a:r>
              <a:rPr lang="de-DE"/>
              <a:t>Vierte Ebene</a:t>
            </a:r>
          </a:p>
          <a:p>
            <a:pPr lvl="4"/>
            <a:r>
              <a:rPr lang="de-DE"/>
              <a:t>Fünfte Ebene</a:t>
            </a:r>
          </a:p>
        </p:txBody>
      </p:sp>
      <p:cxnSp>
        <p:nvCxnSpPr>
          <p:cNvPr id="14" name="Gerader Verbinder 13"/>
          <p:cNvCxnSpPr/>
          <p:nvPr userDrawn="1"/>
        </p:nvCxnSpPr>
        <p:spPr>
          <a:xfrm>
            <a:off x="-324544" y="951570"/>
            <a:ext cx="5404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userDrawn="1"/>
        </p:nvCxnSpPr>
        <p:spPr>
          <a:xfrm>
            <a:off x="-484" y="951570"/>
            <a:ext cx="216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userDrawn="1"/>
        </p:nvCxnSpPr>
        <p:spPr>
          <a:xfrm>
            <a:off x="4139506" y="950400"/>
            <a:ext cx="5404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userDrawn="1"/>
        </p:nvCxnSpPr>
        <p:spPr>
          <a:xfrm>
            <a:off x="3705225" y="950400"/>
            <a:ext cx="974341"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feld 20"/>
          <p:cNvSpPr txBox="1"/>
          <p:nvPr userDrawn="1"/>
        </p:nvSpPr>
        <p:spPr>
          <a:xfrm>
            <a:off x="0" y="-864001"/>
            <a:ext cx="4464000" cy="823045"/>
          </a:xfrm>
          <a:prstGeom prst="rect">
            <a:avLst/>
          </a:prstGeom>
          <a:noFill/>
        </p:spPr>
        <p:txBody>
          <a:bodyPr wrap="square" lIns="0" tIns="0" rIns="0" bIns="0" rtlCol="0">
            <a:noAutofit/>
          </a:bodyPr>
          <a:lstStyle/>
          <a:p>
            <a:r>
              <a:rPr lang="de-DE" sz="1100" b="1">
                <a:latin typeface="Consolas" panose="020B0609020204030204" pitchFamily="49" charset="0"/>
                <a:cs typeface="Consolas" panose="020B0609020204030204" pitchFamily="49" charset="0"/>
              </a:rPr>
              <a:t>Layout:  </a:t>
            </a:r>
            <a:r>
              <a:rPr lang="de-DE" sz="1100">
                <a:latin typeface="Consolas" panose="020B0609020204030204" pitchFamily="49" charset="0"/>
                <a:cs typeface="Consolas" panose="020B0609020204030204" pitchFamily="49" charset="0"/>
              </a:rPr>
              <a:t>Titel</a:t>
            </a:r>
            <a:r>
              <a:rPr lang="de-DE" sz="1100" baseline="0">
                <a:latin typeface="Consolas" panose="020B0609020204030204" pitchFamily="49" charset="0"/>
                <a:cs typeface="Consolas" panose="020B0609020204030204" pitchFamily="49" charset="0"/>
              </a:rPr>
              <a:t> &amp; 2 Untertitel &amp; 2 Inhalte</a:t>
            </a:r>
            <a:endParaRPr lang="de-DE" sz="1100">
              <a:latin typeface="Consolas" panose="020B0609020204030204" pitchFamily="49" charset="0"/>
              <a:cs typeface="Consolas" panose="020B0609020204030204" pitchFamily="49" charset="0"/>
            </a:endParaRPr>
          </a:p>
          <a:p>
            <a:r>
              <a:rPr lang="de-DE" sz="1100" b="1">
                <a:latin typeface="Consolas" panose="020B0609020204030204" pitchFamily="49" charset="0"/>
                <a:cs typeface="Consolas" panose="020B0609020204030204" pitchFamily="49" charset="0"/>
              </a:rPr>
              <a:t>Einsatz: </a:t>
            </a:r>
            <a:r>
              <a:rPr lang="de-DE" sz="1100" b="0">
                <a:latin typeface="Consolas" panose="020B0609020204030204" pitchFamily="49" charset="0"/>
                <a:cs typeface="Consolas" panose="020B0609020204030204" pitchFamily="49" charset="0"/>
              </a:rPr>
              <a:t>Standardfolie</a:t>
            </a:r>
            <a:endParaRPr lang="de-DE" sz="1100" b="0" baseline="0">
              <a:latin typeface="Consolas" panose="020B0609020204030204" pitchFamily="49" charset="0"/>
              <a:cs typeface="Consolas" panose="020B0609020204030204" pitchFamily="49" charset="0"/>
            </a:endParaRPr>
          </a:p>
          <a:p>
            <a:r>
              <a:rPr lang="de-DE" sz="1100" b="1" baseline="0">
                <a:latin typeface="Consolas" panose="020B0609020204030204" pitchFamily="49" charset="0"/>
                <a:cs typeface="Consolas" panose="020B0609020204030204" pitchFamily="49" charset="0"/>
              </a:rPr>
              <a:t>Inhalt:  </a:t>
            </a:r>
            <a:r>
              <a:rPr lang="de-DE" sz="1100" b="0" baseline="0">
                <a:latin typeface="Consolas" panose="020B0609020204030204" pitchFamily="49" charset="0"/>
                <a:cs typeface="Consolas" panose="020B0609020204030204" pitchFamily="49" charset="0"/>
              </a:rPr>
              <a:t>Überschrift, 2 Untertitel, 2 Inhalte</a:t>
            </a:r>
          </a:p>
          <a:p>
            <a:r>
              <a:rPr lang="de-DE" sz="1100" b="1" baseline="0">
                <a:latin typeface="Consolas" panose="020B0609020204030204" pitchFamily="49" charset="0"/>
                <a:cs typeface="Consolas" panose="020B0609020204030204" pitchFamily="49" charset="0"/>
              </a:rPr>
              <a:t>Tipps:</a:t>
            </a:r>
            <a:r>
              <a:rPr lang="de-DE" sz="1100" b="0" baseline="0">
                <a:latin typeface="Consolas" panose="020B0609020204030204" pitchFamily="49" charset="0"/>
                <a:cs typeface="Consolas" panose="020B0609020204030204" pitchFamily="49" charset="0"/>
              </a:rPr>
              <a:t>   div. Inhaltstypen sind möglich</a:t>
            </a:r>
            <a:endParaRPr lang="de-DE" sz="1100" b="0">
              <a:latin typeface="Consolas" panose="020B0609020204030204" pitchFamily="49" charset="0"/>
              <a:cs typeface="Consolas" panose="020B0609020204030204" pitchFamily="49" charset="0"/>
            </a:endParaRPr>
          </a:p>
        </p:txBody>
      </p:sp>
      <p:sp>
        <p:nvSpPr>
          <p:cNvPr id="22" name="Textplatzhalter 10"/>
          <p:cNvSpPr>
            <a:spLocks noGrp="1"/>
          </p:cNvSpPr>
          <p:nvPr>
            <p:ph type="body" sz="quarter" idx="17" hasCustomPrompt="1"/>
          </p:nvPr>
        </p:nvSpPr>
        <p:spPr>
          <a:xfrm>
            <a:off x="4679999" y="-864000"/>
            <a:ext cx="4464000" cy="648000"/>
          </a:xfrm>
        </p:spPr>
        <p:txBody>
          <a:bodyPr>
            <a:noAutofit/>
          </a:bodyPr>
          <a:lstStyle>
            <a:lvl1pPr marL="0" indent="0">
              <a:buFontTx/>
              <a:buNone/>
              <a:defRPr sz="1100">
                <a:solidFill>
                  <a:schemeClr val="accent2"/>
                </a:solidFill>
                <a:latin typeface="Consolas" panose="020B0609020204030204" pitchFamily="49" charset="0"/>
                <a:cs typeface="Consolas" panose="020B0609020204030204" pitchFamily="49" charset="0"/>
              </a:defRPr>
            </a:lvl1pPr>
            <a:lvl2pPr marL="216000" indent="0">
              <a:buFontTx/>
              <a:buNone/>
              <a:defRPr sz="1100">
                <a:solidFill>
                  <a:schemeClr val="accent2"/>
                </a:solidFill>
                <a:latin typeface="Consolas" panose="020B0609020204030204" pitchFamily="49" charset="0"/>
                <a:cs typeface="Consolas" panose="020B0609020204030204" pitchFamily="49" charset="0"/>
              </a:defRPr>
            </a:lvl2pPr>
            <a:lvl3pPr marL="432000" indent="0">
              <a:buFontTx/>
              <a:buNone/>
              <a:defRPr sz="1050">
                <a:solidFill>
                  <a:schemeClr val="accent2"/>
                </a:solidFill>
                <a:latin typeface="Consolas" panose="020B0609020204030204" pitchFamily="49" charset="0"/>
                <a:cs typeface="Consolas" panose="020B0609020204030204" pitchFamily="49" charset="0"/>
              </a:defRPr>
            </a:lvl3pPr>
            <a:lvl4pPr marL="612000" indent="0">
              <a:buFontTx/>
              <a:buNone/>
              <a:defRPr sz="1050">
                <a:solidFill>
                  <a:schemeClr val="accent2"/>
                </a:solidFill>
                <a:latin typeface="Consolas" panose="020B0609020204030204" pitchFamily="49" charset="0"/>
                <a:cs typeface="Consolas" panose="020B0609020204030204" pitchFamily="49" charset="0"/>
              </a:defRPr>
            </a:lvl4pPr>
            <a:lvl5pPr marL="792000" indent="0">
              <a:buFontTx/>
              <a:buNone/>
              <a:defRPr sz="1050">
                <a:solidFill>
                  <a:schemeClr val="accent2"/>
                </a:solidFill>
                <a:latin typeface="Consolas" panose="020B0609020204030204" pitchFamily="49" charset="0"/>
                <a:cs typeface="Consolas" panose="020B0609020204030204" pitchFamily="49" charset="0"/>
              </a:defRPr>
            </a:lvl5pPr>
          </a:lstStyle>
          <a:p>
            <a:pPr lvl="0"/>
            <a:r>
              <a:rPr lang="de-DE"/>
              <a:t>(Platzhalter für Regieanweisungen, durch Klicken bearbeiten)</a:t>
            </a:r>
          </a:p>
        </p:txBody>
      </p:sp>
    </p:spTree>
    <p:extLst>
      <p:ext uri="{BB962C8B-B14F-4D97-AF65-F5344CB8AC3E}">
        <p14:creationId xmlns:p14="http://schemas.microsoft.com/office/powerpoint/2010/main" val="3695621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02743 3.45679E-6 L 0.05903 3.45679E-6 " pathEditMode="relative" rAng="0" ptsTypes="AA">
                                      <p:cBhvr>
                                        <p:cTn id="6" dur="1000" fill="hold"/>
                                        <p:tgtEl>
                                          <p:spTgt spid="14"/>
                                        </p:tgtEl>
                                        <p:attrNameLst>
                                          <p:attrName>ppt_x</p:attrName>
                                          <p:attrName>ppt_y</p:attrName>
                                        </p:attrNameLst>
                                      </p:cBhvr>
                                      <p:rCtr x="4323" y="0"/>
                                    </p:animMotion>
                                  </p:childTnLst>
                                </p:cTn>
                              </p:par>
                              <p:par>
                                <p:cTn id="7" presetID="42" presetClass="path" presetSubtype="0" accel="50000" decel="50000" fill="hold" nodeType="withEffect">
                                  <p:stCondLst>
                                    <p:cond delay="0"/>
                                  </p:stCondLst>
                                  <p:childTnLst>
                                    <p:animMotion origin="layout" path="M -0.02743 3.45679E-6 L 0.05903 3.45679E-6 " pathEditMode="relative" rAng="0" ptsTypes="AA">
                                      <p:cBhvr>
                                        <p:cTn id="8" dur="1000" fill="hold"/>
                                        <p:tgtEl>
                                          <p:spTgt spid="16"/>
                                        </p:tgtEl>
                                        <p:attrNameLst>
                                          <p:attrName>ppt_x</p:attrName>
                                          <p:attrName>ppt_y</p:attrName>
                                        </p:attrNameLst>
                                      </p:cBhvr>
                                      <p:rCtr x="432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orient="horz" pos="509">
          <p15:clr>
            <a:srgbClr val="FBAE40"/>
          </p15:clr>
        </p15:guide>
        <p15:guide id="2" orient="horz" pos="146">
          <p15:clr>
            <a:srgbClr val="FBAE40"/>
          </p15:clr>
        </p15:guide>
        <p15:guide id="4" pos="2812" userDrawn="1">
          <p15:clr>
            <a:srgbClr val="FBAE40"/>
          </p15:clr>
        </p15:guide>
        <p15:guide id="5" pos="2948"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OC17 Titel &amp; Sourcecode &amp; 1 Inhalt">
    <p:spTree>
      <p:nvGrpSpPr>
        <p:cNvPr id="1" name=""/>
        <p:cNvGrpSpPr/>
        <p:nvPr/>
      </p:nvGrpSpPr>
      <p:grpSpPr>
        <a:xfrm>
          <a:off x="0" y="0"/>
          <a:ext cx="0" cy="0"/>
          <a:chOff x="0" y="0"/>
          <a:chExt cx="0" cy="0"/>
        </a:xfrm>
      </p:grpSpPr>
      <p:sp>
        <p:nvSpPr>
          <p:cNvPr id="17" name="Fußzeilenplatzhalter 16"/>
          <p:cNvSpPr>
            <a:spLocks noGrp="1"/>
          </p:cNvSpPr>
          <p:nvPr>
            <p:ph type="ftr" sz="quarter" idx="11"/>
          </p:nvPr>
        </p:nvSpPr>
        <p:spPr/>
        <p:txBody>
          <a:bodyPr/>
          <a:lstStyle>
            <a:lvl1pPr>
              <a:defRPr/>
            </a:lvl1pPr>
          </a:lstStyle>
          <a:p>
            <a:r>
              <a:rPr lang="de-DE"/>
              <a:t>Einführung in Deep Learning</a:t>
            </a:r>
          </a:p>
        </p:txBody>
      </p:sp>
      <p:sp>
        <p:nvSpPr>
          <p:cNvPr id="18" name="Foliennummernplatzhalter 17"/>
          <p:cNvSpPr>
            <a:spLocks noGrp="1"/>
          </p:cNvSpPr>
          <p:nvPr>
            <p:ph type="sldNum" sz="quarter" idx="12"/>
          </p:nvPr>
        </p:nvSpPr>
        <p:spPr/>
        <p:txBody>
          <a:bodyPr/>
          <a:lstStyle/>
          <a:p>
            <a:r>
              <a:rPr lang="de-DE"/>
              <a:t>Seite </a:t>
            </a:r>
            <a:fld id="{C3263557-27B3-42AF-8161-8D05F4F8A622}" type="slidenum">
              <a:rPr smtClean="0"/>
              <a:pPr/>
              <a:t>‹Nr.›</a:t>
            </a:fld>
            <a:endParaRPr/>
          </a:p>
        </p:txBody>
      </p:sp>
      <p:sp>
        <p:nvSpPr>
          <p:cNvPr id="8" name="Title Placeholder 1"/>
          <p:cNvSpPr>
            <a:spLocks noGrp="1"/>
          </p:cNvSpPr>
          <p:nvPr>
            <p:ph type="title" hasCustomPrompt="1"/>
          </p:nvPr>
        </p:nvSpPr>
        <p:spPr>
          <a:xfrm>
            <a:off x="215900" y="87474"/>
            <a:ext cx="8712200" cy="812554"/>
          </a:xfrm>
          <a:prstGeom prst="rect">
            <a:avLst/>
          </a:prstGeom>
        </p:spPr>
        <p:txBody>
          <a:bodyPr vert="horz" lIns="0" tIns="0" rIns="0" bIns="0" rtlCol="0" anchor="b" anchorCtr="0">
            <a:noAutofit/>
          </a:bodyPr>
          <a:lstStyle>
            <a:lvl1pPr>
              <a:tabLst>
                <a:tab pos="8702675" algn="r"/>
              </a:tabLst>
              <a:defRPr baseline="0"/>
            </a:lvl1pPr>
          </a:lstStyle>
          <a:p>
            <a:r>
              <a:rPr lang="de-DE"/>
              <a:t>(Folientitel, durch Klicken bearbeiten)</a:t>
            </a:r>
            <a:br>
              <a:rPr lang="de-DE"/>
            </a:br>
            <a:r>
              <a:rPr lang="de-DE"/>
              <a:t>(nur in Ausnahmen 2zeilig!)</a:t>
            </a:r>
            <a:endParaRPr lang="en-US"/>
          </a:p>
        </p:txBody>
      </p:sp>
      <p:sp>
        <p:nvSpPr>
          <p:cNvPr id="9" name="Inhaltsplatzhalter 2"/>
          <p:cNvSpPr>
            <a:spLocks noGrp="1"/>
          </p:cNvSpPr>
          <p:nvPr>
            <p:ph sz="quarter" idx="15" hasCustomPrompt="1"/>
          </p:nvPr>
        </p:nvSpPr>
        <p:spPr>
          <a:xfrm>
            <a:off x="6120000" y="1080000"/>
            <a:ext cx="2808000" cy="3708000"/>
          </a:xfrm>
        </p:spPr>
        <p:txBody>
          <a:bodyPr>
            <a:noAutofit/>
          </a:bodyPr>
          <a:lstStyle>
            <a:lvl1pPr>
              <a:defRPr baseline="0"/>
            </a:lvl1pPr>
          </a:lstStyle>
          <a:p>
            <a:pPr lvl="0"/>
            <a:r>
              <a:rPr lang="de-DE"/>
              <a:t>(Aufzählungstext, durch Klicken bearbeiten)</a:t>
            </a:r>
          </a:p>
          <a:p>
            <a:pPr lvl="1"/>
            <a:r>
              <a:rPr lang="de-DE"/>
              <a:t>Zweite Ebene</a:t>
            </a:r>
          </a:p>
          <a:p>
            <a:pPr lvl="2"/>
            <a:r>
              <a:rPr lang="de-DE"/>
              <a:t>Dritte Ebene</a:t>
            </a:r>
          </a:p>
          <a:p>
            <a:pPr lvl="3"/>
            <a:r>
              <a:rPr lang="de-DE"/>
              <a:t>Vierte Ebene</a:t>
            </a:r>
          </a:p>
          <a:p>
            <a:pPr lvl="4"/>
            <a:r>
              <a:rPr lang="de-DE"/>
              <a:t>Fünfte Ebene</a:t>
            </a:r>
          </a:p>
        </p:txBody>
      </p:sp>
      <p:cxnSp>
        <p:nvCxnSpPr>
          <p:cNvPr id="10" name="Gerader Verbinder 9"/>
          <p:cNvCxnSpPr/>
          <p:nvPr userDrawn="1"/>
        </p:nvCxnSpPr>
        <p:spPr>
          <a:xfrm>
            <a:off x="-324544" y="951570"/>
            <a:ext cx="5404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userDrawn="1"/>
        </p:nvCxnSpPr>
        <p:spPr>
          <a:xfrm>
            <a:off x="-484" y="951570"/>
            <a:ext cx="216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platzhalter 3"/>
          <p:cNvSpPr>
            <a:spLocks noGrp="1"/>
          </p:cNvSpPr>
          <p:nvPr>
            <p:ph type="body" sz="quarter" idx="16" hasCustomPrompt="1"/>
          </p:nvPr>
        </p:nvSpPr>
        <p:spPr>
          <a:xfrm>
            <a:off x="215900" y="1080000"/>
            <a:ext cx="5688013" cy="3708000"/>
          </a:xfrm>
        </p:spPr>
        <p:txBody>
          <a:bodyPr>
            <a:normAutofit/>
          </a:bodyPr>
          <a:lstStyle>
            <a:lvl1pPr marL="0" indent="0">
              <a:spcBef>
                <a:spcPts val="0"/>
              </a:spcBef>
              <a:buFontTx/>
              <a:buNone/>
              <a:defRPr sz="1000" baseline="0">
                <a:latin typeface="Consolas" panose="020B0609020204030204" pitchFamily="49" charset="0"/>
                <a:cs typeface="Consolas" panose="020B0609020204030204" pitchFamily="49" charset="0"/>
              </a:defRPr>
            </a:lvl1pPr>
            <a:lvl2pPr marL="216000" indent="0">
              <a:buFontTx/>
              <a:buNone/>
              <a:defRPr/>
            </a:lvl2pPr>
            <a:lvl3pPr marL="432000" indent="0">
              <a:buFontTx/>
              <a:buNone/>
              <a:defRPr/>
            </a:lvl3pPr>
            <a:lvl4pPr marL="612000" indent="0">
              <a:buFontTx/>
              <a:buNone/>
              <a:defRPr/>
            </a:lvl4pPr>
            <a:lvl5pPr marL="792000" indent="0">
              <a:buFontTx/>
              <a:buNone/>
              <a:defRPr/>
            </a:lvl5pPr>
          </a:lstStyle>
          <a:p>
            <a:pPr lvl="0"/>
            <a:r>
              <a:rPr lang="de-DE"/>
              <a:t>(Textbereich für </a:t>
            </a:r>
            <a:r>
              <a:rPr lang="de-DE" err="1"/>
              <a:t>Sourcecode</a:t>
            </a:r>
            <a:r>
              <a:rPr lang="de-DE"/>
              <a:t>, durch Klicken bearbeiten)</a:t>
            </a:r>
          </a:p>
        </p:txBody>
      </p:sp>
      <p:sp>
        <p:nvSpPr>
          <p:cNvPr id="12" name="Textfeld 11"/>
          <p:cNvSpPr txBox="1"/>
          <p:nvPr userDrawn="1"/>
        </p:nvSpPr>
        <p:spPr>
          <a:xfrm>
            <a:off x="0" y="-864001"/>
            <a:ext cx="4464000" cy="823045"/>
          </a:xfrm>
          <a:prstGeom prst="rect">
            <a:avLst/>
          </a:prstGeom>
          <a:noFill/>
        </p:spPr>
        <p:txBody>
          <a:bodyPr wrap="square" lIns="0" tIns="0" rIns="0" bIns="0" rtlCol="0">
            <a:noAutofit/>
          </a:bodyPr>
          <a:lstStyle/>
          <a:p>
            <a:r>
              <a:rPr lang="de-DE" sz="1100" b="1">
                <a:latin typeface="Consolas" panose="020B0609020204030204" pitchFamily="49" charset="0"/>
                <a:cs typeface="Consolas" panose="020B0609020204030204" pitchFamily="49" charset="0"/>
              </a:rPr>
              <a:t>Layout:  </a:t>
            </a:r>
            <a:r>
              <a:rPr lang="de-DE" sz="1100">
                <a:latin typeface="Consolas" panose="020B0609020204030204" pitchFamily="49" charset="0"/>
                <a:cs typeface="Consolas" panose="020B0609020204030204" pitchFamily="49" charset="0"/>
              </a:rPr>
              <a:t>Titel</a:t>
            </a:r>
            <a:r>
              <a:rPr lang="de-DE" sz="1100" baseline="0">
                <a:latin typeface="Consolas" panose="020B0609020204030204" pitchFamily="49" charset="0"/>
                <a:cs typeface="Consolas" panose="020B0609020204030204" pitchFamily="49" charset="0"/>
              </a:rPr>
              <a:t> &amp; </a:t>
            </a:r>
            <a:r>
              <a:rPr lang="de-DE" sz="1100" baseline="0" err="1">
                <a:latin typeface="Consolas" panose="020B0609020204030204" pitchFamily="49" charset="0"/>
                <a:cs typeface="Consolas" panose="020B0609020204030204" pitchFamily="49" charset="0"/>
              </a:rPr>
              <a:t>Sourcecode</a:t>
            </a:r>
            <a:r>
              <a:rPr lang="de-DE" sz="1100" baseline="0">
                <a:latin typeface="Consolas" panose="020B0609020204030204" pitchFamily="49" charset="0"/>
                <a:cs typeface="Consolas" panose="020B0609020204030204" pitchFamily="49" charset="0"/>
              </a:rPr>
              <a:t> &amp; 1 Inhalt</a:t>
            </a:r>
            <a:endParaRPr lang="de-DE" sz="1100">
              <a:latin typeface="Consolas" panose="020B0609020204030204" pitchFamily="49" charset="0"/>
              <a:cs typeface="Consolas" panose="020B0609020204030204" pitchFamily="49" charset="0"/>
            </a:endParaRPr>
          </a:p>
          <a:p>
            <a:r>
              <a:rPr lang="de-DE" sz="1100" b="1">
                <a:latin typeface="Consolas" panose="020B0609020204030204" pitchFamily="49" charset="0"/>
                <a:cs typeface="Consolas" panose="020B0609020204030204" pitchFamily="49" charset="0"/>
              </a:rPr>
              <a:t>Einsatz: </a:t>
            </a:r>
            <a:r>
              <a:rPr lang="de-DE" sz="1100" b="0">
                <a:latin typeface="Consolas" panose="020B0609020204030204" pitchFamily="49" charset="0"/>
                <a:cs typeface="Consolas" panose="020B0609020204030204" pitchFamily="49" charset="0"/>
              </a:rPr>
              <a:t>Speziell</a:t>
            </a:r>
            <a:r>
              <a:rPr lang="de-DE" sz="1100" b="0" baseline="0">
                <a:latin typeface="Consolas" panose="020B0609020204030204" pitchFamily="49" charset="0"/>
                <a:cs typeface="Consolas" panose="020B0609020204030204" pitchFamily="49" charset="0"/>
              </a:rPr>
              <a:t> für </a:t>
            </a:r>
            <a:r>
              <a:rPr lang="de-DE" sz="1100" b="0" baseline="0" err="1">
                <a:latin typeface="Consolas" panose="020B0609020204030204" pitchFamily="49" charset="0"/>
                <a:cs typeface="Consolas" panose="020B0609020204030204" pitchFamily="49" charset="0"/>
              </a:rPr>
              <a:t>Sourcecode</a:t>
            </a:r>
            <a:r>
              <a:rPr lang="de-DE" sz="1100" b="0" baseline="0">
                <a:latin typeface="Consolas" panose="020B0609020204030204" pitchFamily="49" charset="0"/>
                <a:cs typeface="Consolas" panose="020B0609020204030204" pitchFamily="49" charset="0"/>
              </a:rPr>
              <a:t> </a:t>
            </a:r>
          </a:p>
          <a:p>
            <a:r>
              <a:rPr lang="de-DE" sz="1100" b="1" baseline="0">
                <a:latin typeface="Consolas" panose="020B0609020204030204" pitchFamily="49" charset="0"/>
                <a:cs typeface="Consolas" panose="020B0609020204030204" pitchFamily="49" charset="0"/>
              </a:rPr>
              <a:t>Inhalt:  </a:t>
            </a:r>
            <a:r>
              <a:rPr lang="de-DE" sz="1100" b="0" baseline="0">
                <a:latin typeface="Consolas" panose="020B0609020204030204" pitchFamily="49" charset="0"/>
                <a:cs typeface="Consolas" panose="020B0609020204030204" pitchFamily="49" charset="0"/>
              </a:rPr>
              <a:t>Überschrift, </a:t>
            </a:r>
            <a:r>
              <a:rPr lang="de-DE" sz="1100" b="0" baseline="0" err="1">
                <a:latin typeface="Consolas" panose="020B0609020204030204" pitchFamily="49" charset="0"/>
                <a:cs typeface="Consolas" panose="020B0609020204030204" pitchFamily="49" charset="0"/>
              </a:rPr>
              <a:t>Sourcecode</a:t>
            </a:r>
            <a:r>
              <a:rPr lang="de-DE" sz="1100" b="0" baseline="0">
                <a:latin typeface="Consolas" panose="020B0609020204030204" pitchFamily="49" charset="0"/>
                <a:cs typeface="Consolas" panose="020B0609020204030204" pitchFamily="49" charset="0"/>
              </a:rPr>
              <a:t>, 1 Inhalt</a:t>
            </a:r>
          </a:p>
          <a:p>
            <a:r>
              <a:rPr lang="de-DE" sz="1100" b="1" baseline="0">
                <a:latin typeface="Consolas" panose="020B0609020204030204" pitchFamily="49" charset="0"/>
                <a:cs typeface="Consolas" panose="020B0609020204030204" pitchFamily="49" charset="0"/>
              </a:rPr>
              <a:t>Tipps:</a:t>
            </a:r>
            <a:r>
              <a:rPr lang="de-DE" sz="1100" b="0" baseline="0">
                <a:latin typeface="Consolas" panose="020B0609020204030204" pitchFamily="49" charset="0"/>
                <a:cs typeface="Consolas" panose="020B0609020204030204" pitchFamily="49" charset="0"/>
              </a:rPr>
              <a:t>   Links ist </a:t>
            </a:r>
            <a:r>
              <a:rPr lang="de-DE" sz="1100" b="0" baseline="0" err="1">
                <a:latin typeface="Consolas" panose="020B0609020204030204" pitchFamily="49" charset="0"/>
                <a:cs typeface="Consolas" panose="020B0609020204030204" pitchFamily="49" charset="0"/>
              </a:rPr>
              <a:t>Sourcecode</a:t>
            </a:r>
            <a:r>
              <a:rPr lang="de-DE" sz="1100" b="0" baseline="0">
                <a:latin typeface="Consolas" panose="020B0609020204030204" pitchFamily="49" charset="0"/>
                <a:cs typeface="Consolas" panose="020B0609020204030204" pitchFamily="49" charset="0"/>
              </a:rPr>
              <a:t> in der </a:t>
            </a:r>
            <a:r>
              <a:rPr lang="de-DE" sz="1100" b="0" baseline="0" err="1">
                <a:latin typeface="Consolas" panose="020B0609020204030204" pitchFamily="49" charset="0"/>
                <a:cs typeface="Consolas" panose="020B0609020204030204" pitchFamily="49" charset="0"/>
              </a:rPr>
              <a:t>gew</a:t>
            </a:r>
            <a:r>
              <a:rPr lang="de-DE" sz="1100" b="0" baseline="0">
                <a:latin typeface="Consolas" panose="020B0609020204030204" pitchFamily="49" charset="0"/>
                <a:cs typeface="Consolas" panose="020B0609020204030204" pitchFamily="49" charset="0"/>
              </a:rPr>
              <a:t>. Schrift </a:t>
            </a:r>
            <a:br>
              <a:rPr lang="de-DE" sz="1100" b="0" baseline="0">
                <a:latin typeface="Consolas" panose="020B0609020204030204" pitchFamily="49" charset="0"/>
                <a:cs typeface="Consolas" panose="020B0609020204030204" pitchFamily="49" charset="0"/>
              </a:rPr>
            </a:br>
            <a:r>
              <a:rPr lang="de-DE" sz="1100" b="0" baseline="0">
                <a:latin typeface="Consolas" panose="020B0609020204030204" pitchFamily="49" charset="0"/>
                <a:cs typeface="Consolas" panose="020B0609020204030204" pitchFamily="49" charset="0"/>
              </a:rPr>
              <a:t>         (Consolas) darstellbar, rechts 1 Inhalt</a:t>
            </a:r>
            <a:endParaRPr lang="de-DE" sz="1100" b="0">
              <a:latin typeface="Consolas" panose="020B0609020204030204" pitchFamily="49" charset="0"/>
              <a:cs typeface="Consolas" panose="020B0609020204030204" pitchFamily="49" charset="0"/>
            </a:endParaRPr>
          </a:p>
        </p:txBody>
      </p:sp>
      <p:sp>
        <p:nvSpPr>
          <p:cNvPr id="13" name="Textplatzhalter 10"/>
          <p:cNvSpPr>
            <a:spLocks noGrp="1"/>
          </p:cNvSpPr>
          <p:nvPr>
            <p:ph type="body" sz="quarter" idx="17" hasCustomPrompt="1"/>
          </p:nvPr>
        </p:nvSpPr>
        <p:spPr>
          <a:xfrm>
            <a:off x="4679999" y="-864000"/>
            <a:ext cx="4464000" cy="648000"/>
          </a:xfrm>
        </p:spPr>
        <p:txBody>
          <a:bodyPr>
            <a:noAutofit/>
          </a:bodyPr>
          <a:lstStyle>
            <a:lvl1pPr marL="0" indent="0">
              <a:buFontTx/>
              <a:buNone/>
              <a:defRPr sz="1100">
                <a:solidFill>
                  <a:schemeClr val="accent2"/>
                </a:solidFill>
                <a:latin typeface="Consolas" panose="020B0609020204030204" pitchFamily="49" charset="0"/>
                <a:cs typeface="Consolas" panose="020B0609020204030204" pitchFamily="49" charset="0"/>
              </a:defRPr>
            </a:lvl1pPr>
            <a:lvl2pPr marL="216000" indent="0">
              <a:buFontTx/>
              <a:buNone/>
              <a:defRPr sz="1100">
                <a:solidFill>
                  <a:schemeClr val="accent2"/>
                </a:solidFill>
                <a:latin typeface="Consolas" panose="020B0609020204030204" pitchFamily="49" charset="0"/>
                <a:cs typeface="Consolas" panose="020B0609020204030204" pitchFamily="49" charset="0"/>
              </a:defRPr>
            </a:lvl2pPr>
            <a:lvl3pPr marL="432000" indent="0">
              <a:buFontTx/>
              <a:buNone/>
              <a:defRPr sz="1050">
                <a:solidFill>
                  <a:schemeClr val="accent2"/>
                </a:solidFill>
                <a:latin typeface="Consolas" panose="020B0609020204030204" pitchFamily="49" charset="0"/>
                <a:cs typeface="Consolas" panose="020B0609020204030204" pitchFamily="49" charset="0"/>
              </a:defRPr>
            </a:lvl3pPr>
            <a:lvl4pPr marL="612000" indent="0">
              <a:buFontTx/>
              <a:buNone/>
              <a:defRPr sz="1050">
                <a:solidFill>
                  <a:schemeClr val="accent2"/>
                </a:solidFill>
                <a:latin typeface="Consolas" panose="020B0609020204030204" pitchFamily="49" charset="0"/>
                <a:cs typeface="Consolas" panose="020B0609020204030204" pitchFamily="49" charset="0"/>
              </a:defRPr>
            </a:lvl4pPr>
            <a:lvl5pPr marL="792000" indent="0">
              <a:buFontTx/>
              <a:buNone/>
              <a:defRPr sz="1050">
                <a:solidFill>
                  <a:schemeClr val="accent2"/>
                </a:solidFill>
                <a:latin typeface="Consolas" panose="020B0609020204030204" pitchFamily="49" charset="0"/>
                <a:cs typeface="Consolas" panose="020B0609020204030204" pitchFamily="49" charset="0"/>
              </a:defRPr>
            </a:lvl5pPr>
          </a:lstStyle>
          <a:p>
            <a:pPr lvl="0"/>
            <a:r>
              <a:rPr lang="de-DE"/>
              <a:t>(Platzhalter für Regieanweisungen, durch Klicken bearbeiten)</a:t>
            </a:r>
          </a:p>
        </p:txBody>
      </p:sp>
    </p:spTree>
    <p:extLst>
      <p:ext uri="{BB962C8B-B14F-4D97-AF65-F5344CB8AC3E}">
        <p14:creationId xmlns:p14="http://schemas.microsoft.com/office/powerpoint/2010/main" val="2610559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02743 3.45679E-6 L 0.05903 3.45679E-6 " pathEditMode="relative" rAng="0" ptsTypes="AA">
                                      <p:cBhvr>
                                        <p:cTn id="6" dur="1000" fill="hold"/>
                                        <p:tgtEl>
                                          <p:spTgt spid="10"/>
                                        </p:tgtEl>
                                        <p:attrNameLst>
                                          <p:attrName>ppt_x</p:attrName>
                                          <p:attrName>ppt_y</p:attrName>
                                        </p:attrNameLst>
                                      </p:cBhvr>
                                      <p:rCtr x="432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orient="horz" pos="509">
          <p15:clr>
            <a:srgbClr val="FBAE40"/>
          </p15:clr>
        </p15:guide>
        <p15:guide id="2" orient="horz" pos="146">
          <p15:clr>
            <a:srgbClr val="FBAE40"/>
          </p15:clr>
        </p15:guide>
        <p15:guide id="5" pos="3719">
          <p15:clr>
            <a:srgbClr val="FBAE40"/>
          </p15:clr>
        </p15:guide>
        <p15:guide id="6" pos="3855">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OC17 Kein Titel &amp; 1 Inhalt">
    <p:spTree>
      <p:nvGrpSpPr>
        <p:cNvPr id="1" name=""/>
        <p:cNvGrpSpPr/>
        <p:nvPr/>
      </p:nvGrpSpPr>
      <p:grpSpPr>
        <a:xfrm>
          <a:off x="0" y="0"/>
          <a:ext cx="0" cy="0"/>
          <a:chOff x="0" y="0"/>
          <a:chExt cx="0" cy="0"/>
        </a:xfrm>
      </p:grpSpPr>
      <p:sp>
        <p:nvSpPr>
          <p:cNvPr id="17" name="Fußzeilenplatzhalter 16"/>
          <p:cNvSpPr>
            <a:spLocks noGrp="1"/>
          </p:cNvSpPr>
          <p:nvPr>
            <p:ph type="ftr" sz="quarter" idx="11"/>
          </p:nvPr>
        </p:nvSpPr>
        <p:spPr/>
        <p:txBody>
          <a:bodyPr/>
          <a:lstStyle>
            <a:lvl1pPr>
              <a:defRPr/>
            </a:lvl1pPr>
          </a:lstStyle>
          <a:p>
            <a:r>
              <a:rPr lang="de-DE"/>
              <a:t>Einführung in Deep Learning</a:t>
            </a:r>
          </a:p>
        </p:txBody>
      </p:sp>
      <p:sp>
        <p:nvSpPr>
          <p:cNvPr id="18" name="Foliennummernplatzhalter 17"/>
          <p:cNvSpPr>
            <a:spLocks noGrp="1"/>
          </p:cNvSpPr>
          <p:nvPr>
            <p:ph type="sldNum" sz="quarter" idx="12"/>
          </p:nvPr>
        </p:nvSpPr>
        <p:spPr/>
        <p:txBody>
          <a:bodyPr/>
          <a:lstStyle/>
          <a:p>
            <a:r>
              <a:rPr lang="de-DE"/>
              <a:t>Seite </a:t>
            </a:r>
            <a:fld id="{C3263557-27B3-42AF-8161-8D05F4F8A622}" type="slidenum">
              <a:rPr smtClean="0"/>
              <a:pPr/>
              <a:t>‹Nr.›</a:t>
            </a:fld>
            <a:endParaRPr/>
          </a:p>
        </p:txBody>
      </p:sp>
      <p:sp>
        <p:nvSpPr>
          <p:cNvPr id="3" name="Inhaltsplatzhalter 2"/>
          <p:cNvSpPr>
            <a:spLocks noGrp="1"/>
          </p:cNvSpPr>
          <p:nvPr>
            <p:ph sz="quarter" idx="13" hasCustomPrompt="1"/>
          </p:nvPr>
        </p:nvSpPr>
        <p:spPr>
          <a:xfrm>
            <a:off x="215900" y="215999"/>
            <a:ext cx="8712200" cy="4572000"/>
          </a:xfrm>
        </p:spPr>
        <p:txBody>
          <a:bodyPr>
            <a:noAutofit/>
          </a:bodyPr>
          <a:lstStyle>
            <a:lvl1pPr>
              <a:defRPr baseline="0"/>
            </a:lvl1pPr>
          </a:lstStyle>
          <a:p>
            <a:pPr lvl="0"/>
            <a:r>
              <a:rPr lang="de-DE"/>
              <a:t>(Aufzählungstext, durch Klicken bearbeiten oder andere Inhalte einfügen)</a:t>
            </a:r>
          </a:p>
          <a:p>
            <a:pPr lvl="1"/>
            <a:r>
              <a:rPr lang="de-DE"/>
              <a:t>Zweite Ebene</a:t>
            </a:r>
          </a:p>
          <a:p>
            <a:pPr lvl="2"/>
            <a:r>
              <a:rPr lang="de-DE"/>
              <a:t>Dritte Ebene</a:t>
            </a:r>
          </a:p>
          <a:p>
            <a:pPr lvl="3"/>
            <a:r>
              <a:rPr lang="de-DE"/>
              <a:t>Vierte Ebene</a:t>
            </a:r>
          </a:p>
          <a:p>
            <a:pPr lvl="4"/>
            <a:r>
              <a:rPr lang="de-DE"/>
              <a:t>Fünfte Ebene</a:t>
            </a:r>
          </a:p>
        </p:txBody>
      </p:sp>
      <p:sp>
        <p:nvSpPr>
          <p:cNvPr id="11" name="Textfeld 10"/>
          <p:cNvSpPr txBox="1"/>
          <p:nvPr userDrawn="1"/>
        </p:nvSpPr>
        <p:spPr>
          <a:xfrm>
            <a:off x="0" y="-864001"/>
            <a:ext cx="4464000" cy="823045"/>
          </a:xfrm>
          <a:prstGeom prst="rect">
            <a:avLst/>
          </a:prstGeom>
          <a:noFill/>
        </p:spPr>
        <p:txBody>
          <a:bodyPr wrap="square" lIns="0" tIns="0" rIns="0" bIns="0" rtlCol="0">
            <a:noAutofit/>
          </a:bodyPr>
          <a:lstStyle/>
          <a:p>
            <a:r>
              <a:rPr lang="de-DE" sz="1100" b="1">
                <a:latin typeface="Consolas" panose="020B0609020204030204" pitchFamily="49" charset="0"/>
                <a:cs typeface="Consolas" panose="020B0609020204030204" pitchFamily="49" charset="0"/>
              </a:rPr>
              <a:t>Layout:  </a:t>
            </a:r>
            <a:r>
              <a:rPr lang="de-DE" sz="1100" b="0">
                <a:latin typeface="Consolas" panose="020B0609020204030204" pitchFamily="49" charset="0"/>
                <a:cs typeface="Consolas" panose="020B0609020204030204" pitchFamily="49" charset="0"/>
              </a:rPr>
              <a:t>Kein </a:t>
            </a:r>
            <a:r>
              <a:rPr lang="de-DE" sz="1100">
                <a:latin typeface="Consolas" panose="020B0609020204030204" pitchFamily="49" charset="0"/>
                <a:cs typeface="Consolas" panose="020B0609020204030204" pitchFamily="49" charset="0"/>
              </a:rPr>
              <a:t>Titel</a:t>
            </a:r>
            <a:r>
              <a:rPr lang="de-DE" sz="1100" baseline="0">
                <a:latin typeface="Consolas" panose="020B0609020204030204" pitchFamily="49" charset="0"/>
                <a:cs typeface="Consolas" panose="020B0609020204030204" pitchFamily="49" charset="0"/>
              </a:rPr>
              <a:t> &amp; 1 Inhalt</a:t>
            </a:r>
            <a:endParaRPr lang="de-DE" sz="1100">
              <a:latin typeface="Consolas" panose="020B0609020204030204" pitchFamily="49" charset="0"/>
              <a:cs typeface="Consolas" panose="020B0609020204030204" pitchFamily="49" charset="0"/>
            </a:endParaRPr>
          </a:p>
          <a:p>
            <a:r>
              <a:rPr lang="de-DE" sz="1100" b="1">
                <a:latin typeface="Consolas" panose="020B0609020204030204" pitchFamily="49" charset="0"/>
                <a:cs typeface="Consolas" panose="020B0609020204030204" pitchFamily="49" charset="0"/>
              </a:rPr>
              <a:t>Einsatz: </a:t>
            </a:r>
            <a:r>
              <a:rPr lang="de-DE" sz="1100" b="0">
                <a:latin typeface="Consolas" panose="020B0609020204030204" pitchFamily="49" charset="0"/>
                <a:cs typeface="Consolas" panose="020B0609020204030204" pitchFamily="49" charset="0"/>
              </a:rPr>
              <a:t>Spezialfolie</a:t>
            </a:r>
            <a:endParaRPr lang="de-DE" sz="1100" b="0" baseline="0">
              <a:latin typeface="Consolas" panose="020B0609020204030204" pitchFamily="49" charset="0"/>
              <a:cs typeface="Consolas" panose="020B0609020204030204" pitchFamily="49" charset="0"/>
            </a:endParaRPr>
          </a:p>
          <a:p>
            <a:r>
              <a:rPr lang="de-DE" sz="1100" b="1" baseline="0">
                <a:latin typeface="Consolas" panose="020B0609020204030204" pitchFamily="49" charset="0"/>
                <a:cs typeface="Consolas" panose="020B0609020204030204" pitchFamily="49" charset="0"/>
              </a:rPr>
              <a:t>Inhalt:  </a:t>
            </a:r>
            <a:r>
              <a:rPr lang="de-DE" sz="1100" b="0" baseline="0">
                <a:latin typeface="Consolas" panose="020B0609020204030204" pitchFamily="49" charset="0"/>
                <a:cs typeface="Consolas" panose="020B0609020204030204" pitchFamily="49" charset="0"/>
              </a:rPr>
              <a:t>1 variabler Inhalt</a:t>
            </a:r>
          </a:p>
          <a:p>
            <a:r>
              <a:rPr lang="de-DE" sz="1100" b="1" baseline="0">
                <a:latin typeface="Consolas" panose="020B0609020204030204" pitchFamily="49" charset="0"/>
                <a:cs typeface="Consolas" panose="020B0609020204030204" pitchFamily="49" charset="0"/>
              </a:rPr>
              <a:t>Tipps:</a:t>
            </a:r>
            <a:r>
              <a:rPr lang="de-DE" sz="1100" b="0" baseline="0">
                <a:latin typeface="Consolas" panose="020B0609020204030204" pitchFamily="49" charset="0"/>
                <a:cs typeface="Consolas" panose="020B0609020204030204" pitchFamily="49" charset="0"/>
              </a:rPr>
              <a:t>   Bitte nicht den weißen Rand um den Inhalt </a:t>
            </a:r>
            <a:br>
              <a:rPr lang="de-DE" sz="1100" b="0" baseline="0">
                <a:latin typeface="Consolas" panose="020B0609020204030204" pitchFamily="49" charset="0"/>
                <a:cs typeface="Consolas" panose="020B0609020204030204" pitchFamily="49" charset="0"/>
              </a:rPr>
            </a:br>
            <a:r>
              <a:rPr lang="de-DE" sz="1100" b="0" baseline="0">
                <a:latin typeface="Consolas" panose="020B0609020204030204" pitchFamily="49" charset="0"/>
                <a:cs typeface="Consolas" panose="020B0609020204030204" pitchFamily="49" charset="0"/>
              </a:rPr>
              <a:t>         missachten!</a:t>
            </a:r>
            <a:endParaRPr lang="de-DE" sz="1100" b="0">
              <a:latin typeface="Consolas" panose="020B0609020204030204" pitchFamily="49" charset="0"/>
              <a:cs typeface="Consolas" panose="020B0609020204030204" pitchFamily="49" charset="0"/>
            </a:endParaRPr>
          </a:p>
        </p:txBody>
      </p:sp>
      <p:sp>
        <p:nvSpPr>
          <p:cNvPr id="12" name="Textplatzhalter 10"/>
          <p:cNvSpPr>
            <a:spLocks noGrp="1"/>
          </p:cNvSpPr>
          <p:nvPr>
            <p:ph type="body" sz="quarter" idx="14" hasCustomPrompt="1"/>
          </p:nvPr>
        </p:nvSpPr>
        <p:spPr>
          <a:xfrm>
            <a:off x="4679999" y="-864000"/>
            <a:ext cx="4464000" cy="648000"/>
          </a:xfrm>
        </p:spPr>
        <p:txBody>
          <a:bodyPr>
            <a:noAutofit/>
          </a:bodyPr>
          <a:lstStyle>
            <a:lvl1pPr marL="0" indent="0">
              <a:buFontTx/>
              <a:buNone/>
              <a:defRPr sz="1100">
                <a:solidFill>
                  <a:schemeClr val="accent2"/>
                </a:solidFill>
                <a:latin typeface="Consolas" panose="020B0609020204030204" pitchFamily="49" charset="0"/>
                <a:cs typeface="Consolas" panose="020B0609020204030204" pitchFamily="49" charset="0"/>
              </a:defRPr>
            </a:lvl1pPr>
            <a:lvl2pPr marL="216000" indent="0">
              <a:buFontTx/>
              <a:buNone/>
              <a:defRPr sz="1100">
                <a:solidFill>
                  <a:schemeClr val="accent2"/>
                </a:solidFill>
                <a:latin typeface="Consolas" panose="020B0609020204030204" pitchFamily="49" charset="0"/>
                <a:cs typeface="Consolas" panose="020B0609020204030204" pitchFamily="49" charset="0"/>
              </a:defRPr>
            </a:lvl2pPr>
            <a:lvl3pPr marL="432000" indent="0">
              <a:buFontTx/>
              <a:buNone/>
              <a:defRPr sz="1050">
                <a:solidFill>
                  <a:schemeClr val="accent2"/>
                </a:solidFill>
                <a:latin typeface="Consolas" panose="020B0609020204030204" pitchFamily="49" charset="0"/>
                <a:cs typeface="Consolas" panose="020B0609020204030204" pitchFamily="49" charset="0"/>
              </a:defRPr>
            </a:lvl3pPr>
            <a:lvl4pPr marL="612000" indent="0">
              <a:buFontTx/>
              <a:buNone/>
              <a:defRPr sz="1050">
                <a:solidFill>
                  <a:schemeClr val="accent2"/>
                </a:solidFill>
                <a:latin typeface="Consolas" panose="020B0609020204030204" pitchFamily="49" charset="0"/>
                <a:cs typeface="Consolas" panose="020B0609020204030204" pitchFamily="49" charset="0"/>
              </a:defRPr>
            </a:lvl4pPr>
            <a:lvl5pPr marL="792000" indent="0">
              <a:buFontTx/>
              <a:buNone/>
              <a:defRPr sz="1050">
                <a:solidFill>
                  <a:schemeClr val="accent2"/>
                </a:solidFill>
                <a:latin typeface="Consolas" panose="020B0609020204030204" pitchFamily="49" charset="0"/>
                <a:cs typeface="Consolas" panose="020B0609020204030204" pitchFamily="49" charset="0"/>
              </a:defRPr>
            </a:lvl5pPr>
          </a:lstStyle>
          <a:p>
            <a:pPr lvl="0"/>
            <a:r>
              <a:rPr lang="de-DE"/>
              <a:t>(Platzhalter für Regieanweisungen, durch Klicken bearbeiten)</a:t>
            </a:r>
          </a:p>
        </p:txBody>
      </p:sp>
    </p:spTree>
    <p:extLst>
      <p:ext uri="{BB962C8B-B14F-4D97-AF65-F5344CB8AC3E}">
        <p14:creationId xmlns:p14="http://schemas.microsoft.com/office/powerpoint/2010/main" val="4242441539"/>
      </p:ext>
    </p:extLst>
  </p:cSld>
  <p:clrMapOvr>
    <a:masterClrMapping/>
  </p:clrMapOvr>
  <p:extLst mod="1">
    <p:ext uri="{DCECCB84-F9BA-43D5-87BE-67443E8EF086}">
      <p15:sldGuideLst xmlns:p15="http://schemas.microsoft.com/office/powerpoint/2012/main">
        <p15:guide id="2" orient="horz" pos="146">
          <p15:clr>
            <a:srgbClr val="FBAE40"/>
          </p15:clr>
        </p15:guide>
        <p15:guide id="3" orient="horz" pos="509"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OC17 Titel, 1 Inhalt &amp; Vollflächengrafik">
    <p:spTree>
      <p:nvGrpSpPr>
        <p:cNvPr id="1" name=""/>
        <p:cNvGrpSpPr/>
        <p:nvPr/>
      </p:nvGrpSpPr>
      <p:grpSpPr>
        <a:xfrm>
          <a:off x="0" y="0"/>
          <a:ext cx="0" cy="0"/>
          <a:chOff x="0" y="0"/>
          <a:chExt cx="0" cy="0"/>
        </a:xfrm>
      </p:grpSpPr>
      <p:sp>
        <p:nvSpPr>
          <p:cNvPr id="17" name="Fußzeilenplatzhalter 16"/>
          <p:cNvSpPr>
            <a:spLocks noGrp="1"/>
          </p:cNvSpPr>
          <p:nvPr>
            <p:ph type="ftr" sz="quarter" idx="11"/>
          </p:nvPr>
        </p:nvSpPr>
        <p:spPr/>
        <p:txBody>
          <a:bodyPr/>
          <a:lstStyle>
            <a:lvl1pPr>
              <a:defRPr/>
            </a:lvl1pPr>
          </a:lstStyle>
          <a:p>
            <a:r>
              <a:rPr lang="de-DE"/>
              <a:t>Einführung in Deep Learning</a:t>
            </a:r>
          </a:p>
        </p:txBody>
      </p:sp>
      <p:sp>
        <p:nvSpPr>
          <p:cNvPr id="18" name="Foliennummernplatzhalter 17"/>
          <p:cNvSpPr>
            <a:spLocks noGrp="1"/>
          </p:cNvSpPr>
          <p:nvPr>
            <p:ph type="sldNum" sz="quarter" idx="12"/>
          </p:nvPr>
        </p:nvSpPr>
        <p:spPr/>
        <p:txBody>
          <a:bodyPr/>
          <a:lstStyle/>
          <a:p>
            <a:r>
              <a:rPr lang="de-DE"/>
              <a:t>Seite </a:t>
            </a:r>
            <a:fld id="{C3263557-27B3-42AF-8161-8D05F4F8A622}" type="slidenum">
              <a:rPr smtClean="0"/>
              <a:pPr/>
              <a:t>‹Nr.›</a:t>
            </a:fld>
            <a:endParaRPr/>
          </a:p>
        </p:txBody>
      </p:sp>
      <p:sp>
        <p:nvSpPr>
          <p:cNvPr id="11" name="Textfeld 10"/>
          <p:cNvSpPr txBox="1"/>
          <p:nvPr userDrawn="1"/>
        </p:nvSpPr>
        <p:spPr>
          <a:xfrm>
            <a:off x="0" y="-864001"/>
            <a:ext cx="4464000" cy="823045"/>
          </a:xfrm>
          <a:prstGeom prst="rect">
            <a:avLst/>
          </a:prstGeom>
          <a:noFill/>
        </p:spPr>
        <p:txBody>
          <a:bodyPr wrap="square" lIns="0" tIns="0" rIns="0" bIns="0" rtlCol="0">
            <a:noAutofit/>
          </a:bodyPr>
          <a:lstStyle/>
          <a:p>
            <a:r>
              <a:rPr lang="de-DE" sz="1100" b="1">
                <a:latin typeface="Consolas" panose="020B0609020204030204" pitchFamily="49" charset="0"/>
                <a:cs typeface="Consolas" panose="020B0609020204030204" pitchFamily="49" charset="0"/>
              </a:rPr>
              <a:t>Layout:  </a:t>
            </a:r>
            <a:r>
              <a:rPr lang="de-DE" sz="1100" b="0">
                <a:latin typeface="Consolas" panose="020B0609020204030204" pitchFamily="49" charset="0"/>
                <a:cs typeface="Consolas" panose="020B0609020204030204" pitchFamily="49" charset="0"/>
              </a:rPr>
              <a:t>OC17 Titel, 1 Inhalt &amp; Vollflächengrafik</a:t>
            </a:r>
            <a:endParaRPr lang="de-DE" sz="1100">
              <a:latin typeface="Consolas" panose="020B0609020204030204" pitchFamily="49" charset="0"/>
              <a:cs typeface="Consolas" panose="020B0609020204030204" pitchFamily="49" charset="0"/>
            </a:endParaRPr>
          </a:p>
          <a:p>
            <a:r>
              <a:rPr lang="de-DE" sz="1100" b="1">
                <a:latin typeface="Consolas" panose="020B0609020204030204" pitchFamily="49" charset="0"/>
                <a:cs typeface="Consolas" panose="020B0609020204030204" pitchFamily="49" charset="0"/>
              </a:rPr>
              <a:t>Einsatz: </a:t>
            </a:r>
            <a:r>
              <a:rPr lang="de-DE" sz="1100" b="0">
                <a:latin typeface="Consolas" panose="020B0609020204030204" pitchFamily="49" charset="0"/>
                <a:cs typeface="Consolas" panose="020B0609020204030204" pitchFamily="49" charset="0"/>
              </a:rPr>
              <a:t>Spezialfolie</a:t>
            </a:r>
            <a:endParaRPr lang="de-DE" sz="1100" b="0" baseline="0">
              <a:latin typeface="Consolas" panose="020B0609020204030204" pitchFamily="49" charset="0"/>
              <a:cs typeface="Consolas" panose="020B0609020204030204" pitchFamily="49" charset="0"/>
            </a:endParaRPr>
          </a:p>
          <a:p>
            <a:r>
              <a:rPr lang="de-DE" sz="1100" b="1" baseline="0">
                <a:latin typeface="Consolas" panose="020B0609020204030204" pitchFamily="49" charset="0"/>
                <a:cs typeface="Consolas" panose="020B0609020204030204" pitchFamily="49" charset="0"/>
              </a:rPr>
              <a:t>Inhalt:  </a:t>
            </a:r>
            <a:r>
              <a:rPr lang="de-DE" sz="1100" b="0" baseline="0">
                <a:latin typeface="Consolas" panose="020B0609020204030204" pitchFamily="49" charset="0"/>
                <a:cs typeface="Consolas" panose="020B0609020204030204" pitchFamily="49" charset="0"/>
              </a:rPr>
              <a:t>1 Bild auf ges. Seite.</a:t>
            </a:r>
          </a:p>
          <a:p>
            <a:r>
              <a:rPr lang="de-DE" sz="1100" b="1" baseline="0">
                <a:latin typeface="Consolas" panose="020B0609020204030204" pitchFamily="49" charset="0"/>
                <a:cs typeface="Consolas" panose="020B0609020204030204" pitchFamily="49" charset="0"/>
              </a:rPr>
              <a:t>Tipps:   </a:t>
            </a:r>
            <a:r>
              <a:rPr lang="de-DE" sz="1100" b="0" baseline="0">
                <a:latin typeface="Consolas" panose="020B0609020204030204" pitchFamily="49" charset="0"/>
                <a:cs typeface="Consolas" panose="020B0609020204030204" pitchFamily="49" charset="0"/>
              </a:rPr>
              <a:t>Bitte nur passendes Bildmaterial, ggf. </a:t>
            </a:r>
            <a:br>
              <a:rPr lang="de-DE" sz="1100" b="0" baseline="0">
                <a:latin typeface="Consolas" panose="020B0609020204030204" pitchFamily="49" charset="0"/>
                <a:cs typeface="Consolas" panose="020B0609020204030204" pitchFamily="49" charset="0"/>
              </a:rPr>
            </a:br>
            <a:r>
              <a:rPr lang="de-DE" sz="1100" b="0" baseline="0">
                <a:latin typeface="Consolas" panose="020B0609020204030204" pitchFamily="49" charset="0"/>
                <a:cs typeface="Consolas" panose="020B0609020204030204" pitchFamily="49" charset="0"/>
              </a:rPr>
              <a:t>         Rücksprache mit </a:t>
            </a:r>
            <a:r>
              <a:rPr lang="de-DE" sz="1100" b="0" baseline="0" err="1">
                <a:latin typeface="Consolas" panose="020B0609020204030204" pitchFamily="49" charset="0"/>
                <a:cs typeface="Consolas" panose="020B0609020204030204" pitchFamily="49" charset="0"/>
              </a:rPr>
              <a:t>Mktg</a:t>
            </a:r>
            <a:r>
              <a:rPr lang="de-DE" sz="1100" b="0" baseline="0">
                <a:latin typeface="Consolas" panose="020B0609020204030204" pitchFamily="49" charset="0"/>
                <a:cs typeface="Consolas" panose="020B0609020204030204" pitchFamily="49" charset="0"/>
              </a:rPr>
              <a:t>.</a:t>
            </a:r>
            <a:endParaRPr lang="de-DE" sz="1100" b="0">
              <a:latin typeface="Consolas" panose="020B0609020204030204" pitchFamily="49" charset="0"/>
              <a:cs typeface="Consolas" panose="020B0609020204030204" pitchFamily="49" charset="0"/>
            </a:endParaRPr>
          </a:p>
        </p:txBody>
      </p:sp>
      <p:sp>
        <p:nvSpPr>
          <p:cNvPr id="12" name="Textplatzhalter 10"/>
          <p:cNvSpPr>
            <a:spLocks noGrp="1"/>
          </p:cNvSpPr>
          <p:nvPr>
            <p:ph type="body" sz="quarter" idx="14" hasCustomPrompt="1"/>
          </p:nvPr>
        </p:nvSpPr>
        <p:spPr>
          <a:xfrm>
            <a:off x="4679999" y="-864000"/>
            <a:ext cx="4464000" cy="648000"/>
          </a:xfrm>
        </p:spPr>
        <p:txBody>
          <a:bodyPr>
            <a:noAutofit/>
          </a:bodyPr>
          <a:lstStyle>
            <a:lvl1pPr marL="0" indent="0">
              <a:buFontTx/>
              <a:buNone/>
              <a:defRPr sz="1100">
                <a:solidFill>
                  <a:schemeClr val="accent2"/>
                </a:solidFill>
                <a:latin typeface="Consolas" panose="020B0609020204030204" pitchFamily="49" charset="0"/>
                <a:cs typeface="Consolas" panose="020B0609020204030204" pitchFamily="49" charset="0"/>
              </a:defRPr>
            </a:lvl1pPr>
            <a:lvl2pPr marL="216000" indent="0">
              <a:buFontTx/>
              <a:buNone/>
              <a:defRPr sz="1100">
                <a:solidFill>
                  <a:schemeClr val="accent2"/>
                </a:solidFill>
                <a:latin typeface="Consolas" panose="020B0609020204030204" pitchFamily="49" charset="0"/>
                <a:cs typeface="Consolas" panose="020B0609020204030204" pitchFamily="49" charset="0"/>
              </a:defRPr>
            </a:lvl2pPr>
            <a:lvl3pPr marL="432000" indent="0">
              <a:buFontTx/>
              <a:buNone/>
              <a:defRPr sz="1050">
                <a:solidFill>
                  <a:schemeClr val="accent2"/>
                </a:solidFill>
                <a:latin typeface="Consolas" panose="020B0609020204030204" pitchFamily="49" charset="0"/>
                <a:cs typeface="Consolas" panose="020B0609020204030204" pitchFamily="49" charset="0"/>
              </a:defRPr>
            </a:lvl3pPr>
            <a:lvl4pPr marL="612000" indent="0">
              <a:buFontTx/>
              <a:buNone/>
              <a:defRPr sz="1050">
                <a:solidFill>
                  <a:schemeClr val="accent2"/>
                </a:solidFill>
                <a:latin typeface="Consolas" panose="020B0609020204030204" pitchFamily="49" charset="0"/>
                <a:cs typeface="Consolas" panose="020B0609020204030204" pitchFamily="49" charset="0"/>
              </a:defRPr>
            </a:lvl4pPr>
            <a:lvl5pPr marL="792000" indent="0">
              <a:buFontTx/>
              <a:buNone/>
              <a:defRPr sz="1050">
                <a:solidFill>
                  <a:schemeClr val="accent2"/>
                </a:solidFill>
                <a:latin typeface="Consolas" panose="020B0609020204030204" pitchFamily="49" charset="0"/>
                <a:cs typeface="Consolas" panose="020B0609020204030204" pitchFamily="49" charset="0"/>
              </a:defRPr>
            </a:lvl5pPr>
          </a:lstStyle>
          <a:p>
            <a:pPr lvl="0"/>
            <a:r>
              <a:rPr lang="de-DE"/>
              <a:t>(Platzhalter für Regieanweisungen, durch Klicken bearbeiten)</a:t>
            </a:r>
          </a:p>
        </p:txBody>
      </p:sp>
      <p:sp>
        <p:nvSpPr>
          <p:cNvPr id="4" name="Bildplatzhalter 3"/>
          <p:cNvSpPr>
            <a:spLocks noGrp="1"/>
          </p:cNvSpPr>
          <p:nvPr>
            <p:ph type="pic" sz="quarter" idx="15" hasCustomPrompt="1"/>
          </p:nvPr>
        </p:nvSpPr>
        <p:spPr>
          <a:xfrm>
            <a:off x="4679998" y="0"/>
            <a:ext cx="4464001" cy="4914000"/>
          </a:xfrm>
        </p:spPr>
        <p:txBody>
          <a:bodyPr>
            <a:noAutofit/>
          </a:bodyPr>
          <a:lstStyle>
            <a:lvl1pPr marL="0" indent="0">
              <a:buFontTx/>
              <a:buNone/>
              <a:defRPr baseline="0"/>
            </a:lvl1pPr>
          </a:lstStyle>
          <a:p>
            <a:r>
              <a:rPr lang="de-DE"/>
              <a:t>Grafik, vollflächig; Durch Klicken Bearbeiten; </a:t>
            </a:r>
            <a:br>
              <a:rPr lang="de-DE"/>
            </a:br>
            <a:r>
              <a:rPr lang="de-DE"/>
              <a:t>Bitte ggf. einen Titel frei positionieren, Open Sans </a:t>
            </a:r>
            <a:r>
              <a:rPr lang="de-DE" err="1"/>
              <a:t>Semibold</a:t>
            </a:r>
            <a:r>
              <a:rPr lang="de-DE"/>
              <a:t>, &gt;=26 </a:t>
            </a:r>
            <a:r>
              <a:rPr lang="de-DE" err="1"/>
              <a:t>pt</a:t>
            </a:r>
            <a:r>
              <a:rPr lang="de-DE"/>
              <a:t>. Blau oder Weiß je nach Bildmaterial; innerhalb der Hilfslinien, d.h. min 6 mm Abstand zum Folienrand/Fußbereich</a:t>
            </a:r>
          </a:p>
        </p:txBody>
      </p:sp>
      <p:sp>
        <p:nvSpPr>
          <p:cNvPr id="7" name="Title Placeholder 1"/>
          <p:cNvSpPr>
            <a:spLocks noGrp="1"/>
          </p:cNvSpPr>
          <p:nvPr>
            <p:ph type="title" hasCustomPrompt="1"/>
          </p:nvPr>
        </p:nvSpPr>
        <p:spPr>
          <a:xfrm>
            <a:off x="215900" y="87474"/>
            <a:ext cx="4248150" cy="812554"/>
          </a:xfrm>
          <a:prstGeom prst="rect">
            <a:avLst/>
          </a:prstGeom>
        </p:spPr>
        <p:txBody>
          <a:bodyPr vert="horz" lIns="0" tIns="0" rIns="0" bIns="0" rtlCol="0" anchor="b" anchorCtr="0">
            <a:noAutofit/>
          </a:bodyPr>
          <a:lstStyle>
            <a:lvl1pPr>
              <a:tabLst>
                <a:tab pos="8702675" algn="r"/>
              </a:tabLst>
              <a:defRPr baseline="0"/>
            </a:lvl1pPr>
          </a:lstStyle>
          <a:p>
            <a:r>
              <a:rPr lang="de-DE"/>
              <a:t>(Folientitel, durch </a:t>
            </a:r>
            <a:r>
              <a:rPr lang="de-DE" err="1"/>
              <a:t>Klic</a:t>
            </a:r>
            <a:r>
              <a:rPr lang="de-DE"/>
              <a:t>. </a:t>
            </a:r>
            <a:r>
              <a:rPr lang="de-DE" err="1"/>
              <a:t>Be-arb</a:t>
            </a:r>
            <a:r>
              <a:rPr lang="de-DE"/>
              <a:t>., nur in </a:t>
            </a:r>
            <a:r>
              <a:rPr lang="de-DE" err="1"/>
              <a:t>Ausn</a:t>
            </a:r>
            <a:r>
              <a:rPr lang="de-DE"/>
              <a:t>. 2zeilig!)</a:t>
            </a:r>
            <a:endParaRPr lang="en-US"/>
          </a:p>
        </p:txBody>
      </p:sp>
      <p:sp>
        <p:nvSpPr>
          <p:cNvPr id="8" name="Inhaltsplatzhalter 2"/>
          <p:cNvSpPr>
            <a:spLocks noGrp="1"/>
          </p:cNvSpPr>
          <p:nvPr>
            <p:ph sz="quarter" idx="13" hasCustomPrompt="1"/>
          </p:nvPr>
        </p:nvSpPr>
        <p:spPr>
          <a:xfrm>
            <a:off x="215900" y="1080000"/>
            <a:ext cx="4248088" cy="3708000"/>
          </a:xfrm>
        </p:spPr>
        <p:txBody>
          <a:bodyPr>
            <a:noAutofit/>
          </a:bodyPr>
          <a:lstStyle>
            <a:lvl1pPr>
              <a:defRPr baseline="0"/>
            </a:lvl1pPr>
          </a:lstStyle>
          <a:p>
            <a:pPr lvl="0"/>
            <a:r>
              <a:rPr lang="de-DE"/>
              <a:t>(Aufzählungstext, durch Klicken bearbeiten)</a:t>
            </a:r>
          </a:p>
          <a:p>
            <a:pPr lvl="1"/>
            <a:r>
              <a:rPr lang="de-DE"/>
              <a:t>Zweite Ebene</a:t>
            </a:r>
          </a:p>
          <a:p>
            <a:pPr lvl="2"/>
            <a:r>
              <a:rPr lang="de-DE"/>
              <a:t>Dritte Ebene</a:t>
            </a:r>
          </a:p>
          <a:p>
            <a:pPr lvl="3"/>
            <a:r>
              <a:rPr lang="de-DE"/>
              <a:t>Vierte Ebene</a:t>
            </a:r>
          </a:p>
          <a:p>
            <a:pPr lvl="4"/>
            <a:r>
              <a:rPr lang="de-DE"/>
              <a:t>Fünfte Ebene</a:t>
            </a:r>
          </a:p>
        </p:txBody>
      </p:sp>
      <p:cxnSp>
        <p:nvCxnSpPr>
          <p:cNvPr id="9" name="Gerader Verbinder 8"/>
          <p:cNvCxnSpPr/>
          <p:nvPr userDrawn="1"/>
        </p:nvCxnSpPr>
        <p:spPr>
          <a:xfrm>
            <a:off x="-324544" y="951570"/>
            <a:ext cx="5404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userDrawn="1"/>
        </p:nvCxnSpPr>
        <p:spPr>
          <a:xfrm>
            <a:off x="-484" y="951570"/>
            <a:ext cx="216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9203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02743 3.45679E-6 L 0.05903 3.45679E-6 " pathEditMode="relative" rAng="0" ptsTypes="AA">
                                      <p:cBhvr>
                                        <p:cTn id="6" dur="1000" fill="hold"/>
                                        <p:tgtEl>
                                          <p:spTgt spid="9"/>
                                        </p:tgtEl>
                                        <p:attrNameLst>
                                          <p:attrName>ppt_x</p:attrName>
                                          <p:attrName>ppt_y</p:attrName>
                                        </p:attrNameLst>
                                      </p:cBhvr>
                                      <p:rCtr x="432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orient="horz" pos="146" userDrawn="1">
          <p15:clr>
            <a:srgbClr val="FBAE40"/>
          </p15:clr>
        </p15:guide>
        <p15:guide id="2" orient="horz" pos="2935" userDrawn="1">
          <p15:clr>
            <a:srgbClr val="FBAE40"/>
          </p15:clr>
        </p15:guide>
        <p15:guide id="3" pos="2948" userDrawn="1">
          <p15:clr>
            <a:srgbClr val="FBAE40"/>
          </p15:clr>
        </p15:guide>
        <p15:guide id="4" pos="2812"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OC17 Titel &amp; SWOT MATRIX">
    <p:spTree>
      <p:nvGrpSpPr>
        <p:cNvPr id="1" name=""/>
        <p:cNvGrpSpPr/>
        <p:nvPr/>
      </p:nvGrpSpPr>
      <p:grpSpPr>
        <a:xfrm>
          <a:off x="0" y="0"/>
          <a:ext cx="0" cy="0"/>
          <a:chOff x="0" y="0"/>
          <a:chExt cx="0" cy="0"/>
        </a:xfrm>
      </p:grpSpPr>
      <p:sp>
        <p:nvSpPr>
          <p:cNvPr id="17" name="Fußzeilenplatzhalter 16"/>
          <p:cNvSpPr>
            <a:spLocks noGrp="1"/>
          </p:cNvSpPr>
          <p:nvPr>
            <p:ph type="ftr" sz="quarter" idx="11"/>
          </p:nvPr>
        </p:nvSpPr>
        <p:spPr/>
        <p:txBody>
          <a:bodyPr/>
          <a:lstStyle>
            <a:lvl1pPr>
              <a:defRPr/>
            </a:lvl1pPr>
          </a:lstStyle>
          <a:p>
            <a:r>
              <a:rPr lang="de-DE"/>
              <a:t>Einführung in Deep Learning</a:t>
            </a:r>
          </a:p>
        </p:txBody>
      </p:sp>
      <p:sp>
        <p:nvSpPr>
          <p:cNvPr id="18" name="Foliennummernplatzhalter 17"/>
          <p:cNvSpPr>
            <a:spLocks noGrp="1"/>
          </p:cNvSpPr>
          <p:nvPr>
            <p:ph type="sldNum" sz="quarter" idx="12"/>
          </p:nvPr>
        </p:nvSpPr>
        <p:spPr/>
        <p:txBody>
          <a:bodyPr/>
          <a:lstStyle/>
          <a:p>
            <a:r>
              <a:rPr lang="de-DE"/>
              <a:t>Seite </a:t>
            </a:r>
            <a:fld id="{C3263557-27B3-42AF-8161-8D05F4F8A622}" type="slidenum">
              <a:rPr smtClean="0"/>
              <a:pPr/>
              <a:t>‹Nr.›</a:t>
            </a:fld>
            <a:endParaRPr/>
          </a:p>
        </p:txBody>
      </p:sp>
      <p:sp>
        <p:nvSpPr>
          <p:cNvPr id="8" name="Title Placeholder 1"/>
          <p:cNvSpPr>
            <a:spLocks noGrp="1"/>
          </p:cNvSpPr>
          <p:nvPr>
            <p:ph type="title" hasCustomPrompt="1"/>
          </p:nvPr>
        </p:nvSpPr>
        <p:spPr>
          <a:xfrm>
            <a:off x="215900" y="87474"/>
            <a:ext cx="8712200" cy="812554"/>
          </a:xfrm>
          <a:prstGeom prst="rect">
            <a:avLst/>
          </a:prstGeom>
        </p:spPr>
        <p:txBody>
          <a:bodyPr vert="horz" lIns="0" tIns="0" rIns="0" bIns="0" rtlCol="0" anchor="b" anchorCtr="0">
            <a:noAutofit/>
          </a:bodyPr>
          <a:lstStyle>
            <a:lvl1pPr>
              <a:tabLst>
                <a:tab pos="8702675" algn="r"/>
              </a:tabLst>
              <a:defRPr baseline="0"/>
            </a:lvl1pPr>
          </a:lstStyle>
          <a:p>
            <a:r>
              <a:rPr lang="de-DE"/>
              <a:t>(Folientitel, durch Klicken bearbeiten)</a:t>
            </a:r>
            <a:br>
              <a:rPr lang="de-DE"/>
            </a:br>
            <a:r>
              <a:rPr lang="de-DE"/>
              <a:t>(nur in Ausnahmen 2zeilig!)</a:t>
            </a:r>
            <a:endParaRPr lang="en-US"/>
          </a:p>
        </p:txBody>
      </p:sp>
      <p:sp>
        <p:nvSpPr>
          <p:cNvPr id="3" name="Inhaltsplatzhalter 2"/>
          <p:cNvSpPr>
            <a:spLocks noGrp="1"/>
          </p:cNvSpPr>
          <p:nvPr>
            <p:ph sz="quarter" idx="13" hasCustomPrompt="1"/>
          </p:nvPr>
        </p:nvSpPr>
        <p:spPr>
          <a:xfrm>
            <a:off x="575514" y="1080000"/>
            <a:ext cx="3888536" cy="1764000"/>
          </a:xfrm>
          <a:ln>
            <a:solidFill>
              <a:schemeClr val="accent1"/>
            </a:solidFill>
          </a:ln>
        </p:spPr>
        <p:txBody>
          <a:bodyPr lIns="72000" tIns="54000" rIns="72000" bIns="54000">
            <a:noAutofit/>
          </a:bodyPr>
          <a:lstStyle>
            <a:lvl1pPr>
              <a:spcBef>
                <a:spcPts val="0"/>
              </a:spcBef>
              <a:defRPr sz="1200" baseline="0"/>
            </a:lvl1pPr>
            <a:lvl2pPr>
              <a:spcBef>
                <a:spcPts val="0"/>
              </a:spcBef>
              <a:defRPr sz="1200"/>
            </a:lvl2pPr>
            <a:lvl3pPr>
              <a:defRPr sz="1200"/>
            </a:lvl3pPr>
            <a:lvl4pPr>
              <a:defRPr sz="1200"/>
            </a:lvl4pPr>
            <a:lvl5pPr>
              <a:defRPr sz="1200"/>
            </a:lvl5pPr>
          </a:lstStyle>
          <a:p>
            <a:pPr lvl="0"/>
            <a:r>
              <a:rPr lang="de-DE"/>
              <a:t>(Aufzählungstext, durch Klicken bearbeiten oder andere Inhalte einfügen)</a:t>
            </a:r>
          </a:p>
          <a:p>
            <a:pPr lvl="1"/>
            <a:r>
              <a:rPr lang="de-DE"/>
              <a:t>Zweite Ebene</a:t>
            </a:r>
          </a:p>
          <a:p>
            <a:pPr lvl="2"/>
            <a:r>
              <a:rPr lang="de-DE"/>
              <a:t>Dritte Ebene</a:t>
            </a:r>
          </a:p>
          <a:p>
            <a:pPr lvl="3"/>
            <a:r>
              <a:rPr lang="de-DE"/>
              <a:t>Vierte Ebene</a:t>
            </a:r>
          </a:p>
          <a:p>
            <a:pPr lvl="4"/>
            <a:r>
              <a:rPr lang="de-DE"/>
              <a:t>Fünfte Ebene</a:t>
            </a:r>
          </a:p>
        </p:txBody>
      </p:sp>
      <p:cxnSp>
        <p:nvCxnSpPr>
          <p:cNvPr id="9" name="Gerader Verbinder 8"/>
          <p:cNvCxnSpPr/>
          <p:nvPr userDrawn="1"/>
        </p:nvCxnSpPr>
        <p:spPr>
          <a:xfrm>
            <a:off x="-324544" y="951570"/>
            <a:ext cx="5404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userDrawn="1"/>
        </p:nvCxnSpPr>
        <p:spPr>
          <a:xfrm>
            <a:off x="-484" y="951570"/>
            <a:ext cx="216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feld 10"/>
          <p:cNvSpPr txBox="1"/>
          <p:nvPr userDrawn="1"/>
        </p:nvSpPr>
        <p:spPr>
          <a:xfrm>
            <a:off x="0" y="-864001"/>
            <a:ext cx="4464000" cy="823045"/>
          </a:xfrm>
          <a:prstGeom prst="rect">
            <a:avLst/>
          </a:prstGeom>
          <a:noFill/>
        </p:spPr>
        <p:txBody>
          <a:bodyPr wrap="square" lIns="0" tIns="0" rIns="0" bIns="0" rtlCol="0">
            <a:noAutofit/>
          </a:bodyPr>
          <a:lstStyle/>
          <a:p>
            <a:r>
              <a:rPr lang="de-DE" sz="1100" b="1">
                <a:latin typeface="Consolas" panose="020B0609020204030204" pitchFamily="49" charset="0"/>
                <a:cs typeface="Consolas" panose="020B0609020204030204" pitchFamily="49" charset="0"/>
              </a:rPr>
              <a:t>Layout:  </a:t>
            </a:r>
            <a:r>
              <a:rPr lang="de-DE" sz="1100">
                <a:latin typeface="Consolas" panose="020B0609020204030204" pitchFamily="49" charset="0"/>
                <a:cs typeface="Consolas" panose="020B0609020204030204" pitchFamily="49" charset="0"/>
              </a:rPr>
              <a:t>Titel</a:t>
            </a:r>
            <a:r>
              <a:rPr lang="de-DE" sz="1100" baseline="0">
                <a:latin typeface="Consolas" panose="020B0609020204030204" pitchFamily="49" charset="0"/>
                <a:cs typeface="Consolas" panose="020B0609020204030204" pitchFamily="49" charset="0"/>
              </a:rPr>
              <a:t> &amp; 1 SWOT MATRIX</a:t>
            </a:r>
            <a:endParaRPr lang="de-DE" sz="1100">
              <a:latin typeface="Consolas" panose="020B0609020204030204" pitchFamily="49" charset="0"/>
              <a:cs typeface="Consolas" panose="020B0609020204030204" pitchFamily="49" charset="0"/>
            </a:endParaRPr>
          </a:p>
          <a:p>
            <a:r>
              <a:rPr lang="de-DE" sz="1100" b="1">
                <a:latin typeface="Consolas" panose="020B0609020204030204" pitchFamily="49" charset="0"/>
                <a:cs typeface="Consolas" panose="020B0609020204030204" pitchFamily="49" charset="0"/>
              </a:rPr>
              <a:t>Einsatz: </a:t>
            </a:r>
            <a:r>
              <a:rPr lang="de-DE" sz="1100" b="0">
                <a:latin typeface="Consolas" panose="020B0609020204030204" pitchFamily="49" charset="0"/>
                <a:cs typeface="Consolas" panose="020B0609020204030204" pitchFamily="49" charset="0"/>
              </a:rPr>
              <a:t>Standardfolie</a:t>
            </a:r>
            <a:endParaRPr lang="de-DE" sz="1100" b="0" baseline="0">
              <a:latin typeface="Consolas" panose="020B0609020204030204" pitchFamily="49" charset="0"/>
              <a:cs typeface="Consolas" panose="020B0609020204030204" pitchFamily="49" charset="0"/>
            </a:endParaRPr>
          </a:p>
          <a:p>
            <a:r>
              <a:rPr lang="de-DE" sz="1100" b="1" baseline="0">
                <a:latin typeface="Consolas" panose="020B0609020204030204" pitchFamily="49" charset="0"/>
                <a:cs typeface="Consolas" panose="020B0609020204030204" pitchFamily="49" charset="0"/>
              </a:rPr>
              <a:t>Inhalt:  </a:t>
            </a:r>
            <a:r>
              <a:rPr lang="de-DE" sz="1100" b="0" baseline="0">
                <a:latin typeface="Consolas" panose="020B0609020204030204" pitchFamily="49" charset="0"/>
                <a:cs typeface="Consolas" panose="020B0609020204030204" pitchFamily="49" charset="0"/>
              </a:rPr>
              <a:t>Überschrift, 4 SWOT Matrixfelder</a:t>
            </a:r>
          </a:p>
          <a:p>
            <a:r>
              <a:rPr lang="de-DE" sz="1100" b="1" baseline="0">
                <a:latin typeface="Consolas" panose="020B0609020204030204" pitchFamily="49" charset="0"/>
                <a:cs typeface="Consolas" panose="020B0609020204030204" pitchFamily="49" charset="0"/>
              </a:rPr>
              <a:t>Tipps:</a:t>
            </a:r>
            <a:r>
              <a:rPr lang="de-DE" sz="1100" b="0" baseline="0">
                <a:latin typeface="Consolas" panose="020B0609020204030204" pitchFamily="49" charset="0"/>
                <a:cs typeface="Consolas" panose="020B0609020204030204" pitchFamily="49" charset="0"/>
              </a:rPr>
              <a:t>   S W = interner Einfluss     S O = hilfreich</a:t>
            </a:r>
            <a:br>
              <a:rPr lang="de-DE" sz="1100" b="0" baseline="0">
                <a:latin typeface="Consolas" panose="020B0609020204030204" pitchFamily="49" charset="0"/>
                <a:cs typeface="Consolas" panose="020B0609020204030204" pitchFamily="49" charset="0"/>
              </a:rPr>
            </a:br>
            <a:r>
              <a:rPr lang="de-DE" sz="1100" b="0" baseline="0">
                <a:latin typeface="Consolas" panose="020B0609020204030204" pitchFamily="49" charset="0"/>
                <a:cs typeface="Consolas" panose="020B0609020204030204" pitchFamily="49" charset="0"/>
              </a:rPr>
              <a:t>	O T = externer Einfluss     W T = schädlich</a:t>
            </a:r>
            <a:endParaRPr lang="de-DE" sz="1100" b="0">
              <a:latin typeface="Consolas" panose="020B0609020204030204" pitchFamily="49" charset="0"/>
              <a:cs typeface="Consolas" panose="020B0609020204030204" pitchFamily="49" charset="0"/>
            </a:endParaRPr>
          </a:p>
        </p:txBody>
      </p:sp>
      <p:sp>
        <p:nvSpPr>
          <p:cNvPr id="12" name="Textplatzhalter 10"/>
          <p:cNvSpPr>
            <a:spLocks noGrp="1"/>
          </p:cNvSpPr>
          <p:nvPr>
            <p:ph type="body" sz="quarter" idx="14" hasCustomPrompt="1"/>
          </p:nvPr>
        </p:nvSpPr>
        <p:spPr>
          <a:xfrm>
            <a:off x="4679999" y="-864000"/>
            <a:ext cx="4464000" cy="648000"/>
          </a:xfrm>
        </p:spPr>
        <p:txBody>
          <a:bodyPr>
            <a:noAutofit/>
          </a:bodyPr>
          <a:lstStyle>
            <a:lvl1pPr marL="0" indent="0">
              <a:buFontTx/>
              <a:buNone/>
              <a:defRPr sz="1100">
                <a:solidFill>
                  <a:schemeClr val="accent2"/>
                </a:solidFill>
                <a:latin typeface="Consolas" panose="020B0609020204030204" pitchFamily="49" charset="0"/>
                <a:cs typeface="Consolas" panose="020B0609020204030204" pitchFamily="49" charset="0"/>
              </a:defRPr>
            </a:lvl1pPr>
            <a:lvl2pPr marL="216000" indent="0">
              <a:buFontTx/>
              <a:buNone/>
              <a:defRPr sz="1100">
                <a:solidFill>
                  <a:schemeClr val="accent2"/>
                </a:solidFill>
                <a:latin typeface="Consolas" panose="020B0609020204030204" pitchFamily="49" charset="0"/>
                <a:cs typeface="Consolas" panose="020B0609020204030204" pitchFamily="49" charset="0"/>
              </a:defRPr>
            </a:lvl2pPr>
            <a:lvl3pPr marL="432000" indent="0">
              <a:buFontTx/>
              <a:buNone/>
              <a:defRPr sz="1050">
                <a:solidFill>
                  <a:schemeClr val="accent2"/>
                </a:solidFill>
                <a:latin typeface="Consolas" panose="020B0609020204030204" pitchFamily="49" charset="0"/>
                <a:cs typeface="Consolas" panose="020B0609020204030204" pitchFamily="49" charset="0"/>
              </a:defRPr>
            </a:lvl3pPr>
            <a:lvl4pPr marL="612000" indent="0">
              <a:buFontTx/>
              <a:buNone/>
              <a:defRPr sz="1050">
                <a:solidFill>
                  <a:schemeClr val="accent2"/>
                </a:solidFill>
                <a:latin typeface="Consolas" panose="020B0609020204030204" pitchFamily="49" charset="0"/>
                <a:cs typeface="Consolas" panose="020B0609020204030204" pitchFamily="49" charset="0"/>
              </a:defRPr>
            </a:lvl4pPr>
            <a:lvl5pPr marL="792000" indent="0">
              <a:buFontTx/>
              <a:buNone/>
              <a:defRPr sz="1050">
                <a:solidFill>
                  <a:schemeClr val="accent2"/>
                </a:solidFill>
                <a:latin typeface="Consolas" panose="020B0609020204030204" pitchFamily="49" charset="0"/>
                <a:cs typeface="Consolas" panose="020B0609020204030204" pitchFamily="49" charset="0"/>
              </a:defRPr>
            </a:lvl5pPr>
          </a:lstStyle>
          <a:p>
            <a:pPr lvl="0"/>
            <a:r>
              <a:rPr lang="de-DE"/>
              <a:t>(Platzhalter für Regieanweisungen, durch Klicken bearbeiten)</a:t>
            </a:r>
          </a:p>
        </p:txBody>
      </p:sp>
      <p:sp>
        <p:nvSpPr>
          <p:cNvPr id="16" name="Rechteck 15"/>
          <p:cNvSpPr/>
          <p:nvPr userDrawn="1"/>
        </p:nvSpPr>
        <p:spPr>
          <a:xfrm rot="16200000">
            <a:off x="-486486" y="1782000"/>
            <a:ext cx="1764000" cy="360000"/>
          </a:xfrm>
          <a:prstGeom prst="rect">
            <a:avLst/>
          </a:prstGeom>
          <a:solidFill>
            <a:schemeClr val="accent1"/>
          </a:solidFill>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r>
              <a:rPr lang="de-DE" sz="1800" err="1">
                <a:solidFill>
                  <a:schemeClr val="bg1"/>
                </a:solidFill>
                <a:latin typeface="+mj-lt"/>
              </a:rPr>
              <a:t>Strengths</a:t>
            </a:r>
            <a:endParaRPr lang="de-DE" sz="1800">
              <a:solidFill>
                <a:schemeClr val="bg1"/>
              </a:solidFill>
              <a:latin typeface="+mj-lt"/>
            </a:endParaRPr>
          </a:p>
        </p:txBody>
      </p:sp>
      <p:sp>
        <p:nvSpPr>
          <p:cNvPr id="22" name="Inhaltsplatzhalter 2"/>
          <p:cNvSpPr>
            <a:spLocks noGrp="1"/>
          </p:cNvSpPr>
          <p:nvPr>
            <p:ph sz="quarter" idx="15" hasCustomPrompt="1"/>
          </p:nvPr>
        </p:nvSpPr>
        <p:spPr>
          <a:xfrm>
            <a:off x="5039999" y="1080000"/>
            <a:ext cx="3888536" cy="1764000"/>
          </a:xfrm>
          <a:ln>
            <a:solidFill>
              <a:schemeClr val="accent2"/>
            </a:solidFill>
          </a:ln>
        </p:spPr>
        <p:txBody>
          <a:bodyPr lIns="72000" tIns="54000" rIns="72000" bIns="54000">
            <a:noAutofit/>
          </a:bodyPr>
          <a:lstStyle>
            <a:lvl1pPr>
              <a:spcBef>
                <a:spcPts val="0"/>
              </a:spcBef>
              <a:defRPr sz="1200" baseline="0"/>
            </a:lvl1pPr>
            <a:lvl2pPr>
              <a:spcBef>
                <a:spcPts val="0"/>
              </a:spcBef>
              <a:defRPr sz="1200"/>
            </a:lvl2pPr>
            <a:lvl3pPr>
              <a:defRPr sz="1200"/>
            </a:lvl3pPr>
            <a:lvl4pPr>
              <a:defRPr sz="1200"/>
            </a:lvl4pPr>
            <a:lvl5pPr>
              <a:defRPr sz="1200"/>
            </a:lvl5pPr>
          </a:lstStyle>
          <a:p>
            <a:pPr lvl="0"/>
            <a:r>
              <a:rPr lang="de-DE"/>
              <a:t>(Aufzählungstext, durch Klicken bearbeiten oder andere Inhalte einfügen)</a:t>
            </a:r>
          </a:p>
          <a:p>
            <a:pPr lvl="1"/>
            <a:r>
              <a:rPr lang="de-DE"/>
              <a:t>Zweite Ebene</a:t>
            </a:r>
          </a:p>
          <a:p>
            <a:pPr lvl="2"/>
            <a:r>
              <a:rPr lang="de-DE"/>
              <a:t>Dritte Ebene</a:t>
            </a:r>
          </a:p>
          <a:p>
            <a:pPr lvl="3"/>
            <a:r>
              <a:rPr lang="de-DE"/>
              <a:t>Vierte Ebene</a:t>
            </a:r>
          </a:p>
          <a:p>
            <a:pPr lvl="4"/>
            <a:r>
              <a:rPr lang="de-DE"/>
              <a:t>Fünfte Ebene</a:t>
            </a:r>
          </a:p>
        </p:txBody>
      </p:sp>
      <p:sp>
        <p:nvSpPr>
          <p:cNvPr id="23" name="Rechteck 22"/>
          <p:cNvSpPr/>
          <p:nvPr userDrawn="1"/>
        </p:nvSpPr>
        <p:spPr>
          <a:xfrm rot="16200000">
            <a:off x="3977999" y="1782000"/>
            <a:ext cx="1764000" cy="360000"/>
          </a:xfrm>
          <a:prstGeom prst="rect">
            <a:avLst/>
          </a:prstGeom>
          <a:solidFill>
            <a:schemeClr val="accent2"/>
          </a:solidFill>
          <a:ln>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r>
              <a:rPr lang="de-DE" sz="1800" err="1">
                <a:solidFill>
                  <a:schemeClr val="bg1"/>
                </a:solidFill>
                <a:latin typeface="+mj-lt"/>
              </a:rPr>
              <a:t>Weaknesses</a:t>
            </a:r>
            <a:endParaRPr lang="de-DE" sz="1800">
              <a:solidFill>
                <a:schemeClr val="bg1"/>
              </a:solidFill>
              <a:latin typeface="+mj-lt"/>
            </a:endParaRPr>
          </a:p>
        </p:txBody>
      </p:sp>
      <p:sp>
        <p:nvSpPr>
          <p:cNvPr id="24" name="Inhaltsplatzhalter 2"/>
          <p:cNvSpPr>
            <a:spLocks noGrp="1"/>
          </p:cNvSpPr>
          <p:nvPr>
            <p:ph sz="quarter" idx="16" hasCustomPrompt="1"/>
          </p:nvPr>
        </p:nvSpPr>
        <p:spPr>
          <a:xfrm>
            <a:off x="575079" y="3021571"/>
            <a:ext cx="3888536" cy="1764000"/>
          </a:xfrm>
          <a:ln>
            <a:solidFill>
              <a:schemeClr val="accent3"/>
            </a:solidFill>
          </a:ln>
        </p:spPr>
        <p:txBody>
          <a:bodyPr lIns="72000" tIns="54000" rIns="72000" bIns="54000">
            <a:noAutofit/>
          </a:bodyPr>
          <a:lstStyle>
            <a:lvl1pPr>
              <a:spcBef>
                <a:spcPts val="0"/>
              </a:spcBef>
              <a:defRPr sz="1200" baseline="0"/>
            </a:lvl1pPr>
            <a:lvl2pPr>
              <a:spcBef>
                <a:spcPts val="0"/>
              </a:spcBef>
              <a:defRPr sz="1200"/>
            </a:lvl2pPr>
            <a:lvl3pPr>
              <a:defRPr sz="1200"/>
            </a:lvl3pPr>
            <a:lvl4pPr>
              <a:defRPr sz="1200"/>
            </a:lvl4pPr>
            <a:lvl5pPr>
              <a:defRPr sz="1200"/>
            </a:lvl5pPr>
          </a:lstStyle>
          <a:p>
            <a:pPr lvl="0"/>
            <a:r>
              <a:rPr lang="de-DE"/>
              <a:t>(Aufzählungstext, durch Klicken bearbeiten oder andere Inhalte einfügen)</a:t>
            </a:r>
          </a:p>
          <a:p>
            <a:pPr lvl="1"/>
            <a:r>
              <a:rPr lang="de-DE"/>
              <a:t>Zweite Ebene</a:t>
            </a:r>
          </a:p>
          <a:p>
            <a:pPr lvl="2"/>
            <a:r>
              <a:rPr lang="de-DE"/>
              <a:t>Dritte Ebene</a:t>
            </a:r>
          </a:p>
          <a:p>
            <a:pPr lvl="3"/>
            <a:r>
              <a:rPr lang="de-DE"/>
              <a:t>Vierte Ebene</a:t>
            </a:r>
          </a:p>
          <a:p>
            <a:pPr lvl="4"/>
            <a:r>
              <a:rPr lang="de-DE"/>
              <a:t>Fünfte Ebene</a:t>
            </a:r>
          </a:p>
        </p:txBody>
      </p:sp>
      <p:sp>
        <p:nvSpPr>
          <p:cNvPr id="27" name="Rechteck 26"/>
          <p:cNvSpPr/>
          <p:nvPr userDrawn="1"/>
        </p:nvSpPr>
        <p:spPr>
          <a:xfrm rot="16200000">
            <a:off x="-486921" y="3723571"/>
            <a:ext cx="1764000" cy="360000"/>
          </a:xfrm>
          <a:prstGeom prst="rect">
            <a:avLst/>
          </a:prstGeom>
          <a:solidFill>
            <a:schemeClr val="accent3"/>
          </a:solidFill>
          <a:ln>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r>
              <a:rPr lang="de-DE" sz="1800" err="1">
                <a:solidFill>
                  <a:schemeClr val="bg1"/>
                </a:solidFill>
                <a:latin typeface="+mj-lt"/>
              </a:rPr>
              <a:t>Opportunities</a:t>
            </a:r>
            <a:endParaRPr lang="de-DE" sz="1800">
              <a:solidFill>
                <a:schemeClr val="bg1"/>
              </a:solidFill>
              <a:latin typeface="+mj-lt"/>
            </a:endParaRPr>
          </a:p>
        </p:txBody>
      </p:sp>
      <p:sp>
        <p:nvSpPr>
          <p:cNvPr id="28" name="Inhaltsplatzhalter 2"/>
          <p:cNvSpPr>
            <a:spLocks noGrp="1"/>
          </p:cNvSpPr>
          <p:nvPr>
            <p:ph sz="quarter" idx="17" hasCustomPrompt="1"/>
          </p:nvPr>
        </p:nvSpPr>
        <p:spPr>
          <a:xfrm>
            <a:off x="5039564" y="3021571"/>
            <a:ext cx="3888536" cy="1764000"/>
          </a:xfrm>
          <a:ln>
            <a:solidFill>
              <a:schemeClr val="accent4"/>
            </a:solidFill>
          </a:ln>
        </p:spPr>
        <p:txBody>
          <a:bodyPr lIns="72000" tIns="54000" rIns="72000" bIns="54000">
            <a:noAutofit/>
          </a:bodyPr>
          <a:lstStyle>
            <a:lvl1pPr>
              <a:spcBef>
                <a:spcPts val="0"/>
              </a:spcBef>
              <a:defRPr sz="1200" baseline="0"/>
            </a:lvl1pPr>
            <a:lvl2pPr>
              <a:spcBef>
                <a:spcPts val="0"/>
              </a:spcBef>
              <a:defRPr sz="1200"/>
            </a:lvl2pPr>
            <a:lvl3pPr>
              <a:defRPr sz="1200"/>
            </a:lvl3pPr>
            <a:lvl4pPr>
              <a:defRPr sz="1200"/>
            </a:lvl4pPr>
            <a:lvl5pPr>
              <a:defRPr sz="1200"/>
            </a:lvl5pPr>
          </a:lstStyle>
          <a:p>
            <a:pPr lvl="0"/>
            <a:r>
              <a:rPr lang="de-DE"/>
              <a:t>(Aufzählungstext, durch Klicken bearbeiten oder andere Inhalte einfügen)</a:t>
            </a:r>
          </a:p>
          <a:p>
            <a:pPr lvl="1"/>
            <a:r>
              <a:rPr lang="de-DE"/>
              <a:t>Zweite Ebene</a:t>
            </a:r>
          </a:p>
          <a:p>
            <a:pPr lvl="2"/>
            <a:r>
              <a:rPr lang="de-DE"/>
              <a:t>Dritte Ebene</a:t>
            </a:r>
          </a:p>
          <a:p>
            <a:pPr lvl="3"/>
            <a:r>
              <a:rPr lang="de-DE"/>
              <a:t>Vierte Ebene</a:t>
            </a:r>
          </a:p>
          <a:p>
            <a:pPr lvl="4"/>
            <a:r>
              <a:rPr lang="de-DE"/>
              <a:t>Fünfte Ebene</a:t>
            </a:r>
          </a:p>
        </p:txBody>
      </p:sp>
      <p:sp>
        <p:nvSpPr>
          <p:cNvPr id="29" name="Rechteck 28"/>
          <p:cNvSpPr/>
          <p:nvPr userDrawn="1"/>
        </p:nvSpPr>
        <p:spPr>
          <a:xfrm rot="16200000">
            <a:off x="3977564" y="3723571"/>
            <a:ext cx="1764000" cy="360000"/>
          </a:xfrm>
          <a:prstGeom prst="rect">
            <a:avLst/>
          </a:prstGeom>
          <a:solidFill>
            <a:schemeClr val="accent4"/>
          </a:solidFill>
          <a:ln>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r>
              <a:rPr lang="de-DE" sz="1800">
                <a:solidFill>
                  <a:schemeClr val="bg1"/>
                </a:solidFill>
                <a:latin typeface="+mj-lt"/>
              </a:rPr>
              <a:t>Threads</a:t>
            </a:r>
          </a:p>
        </p:txBody>
      </p:sp>
    </p:spTree>
    <p:extLst>
      <p:ext uri="{BB962C8B-B14F-4D97-AF65-F5344CB8AC3E}">
        <p14:creationId xmlns:p14="http://schemas.microsoft.com/office/powerpoint/2010/main" val="3121206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02743 3.45679E-6 L 0.05903 3.45679E-6 " pathEditMode="relative" rAng="0" ptsTypes="AA">
                                      <p:cBhvr>
                                        <p:cTn id="6" dur="1000" fill="hold"/>
                                        <p:tgtEl>
                                          <p:spTgt spid="9"/>
                                        </p:tgtEl>
                                        <p:attrNameLst>
                                          <p:attrName>ppt_x</p:attrName>
                                          <p:attrName>ppt_y</p:attrName>
                                        </p:attrNameLst>
                                      </p:cBhvr>
                                      <p:rCtr x="432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orient="horz" pos="509">
          <p15:clr>
            <a:srgbClr val="FBAE40"/>
          </p15:clr>
        </p15:guide>
        <p15:guide id="2" orient="horz" pos="146">
          <p15:clr>
            <a:srgbClr val="FBAE40"/>
          </p15:clr>
        </p15:guide>
        <p15:guide id="3" pos="2812">
          <p15:clr>
            <a:srgbClr val="FBAE40"/>
          </p15:clr>
        </p15:guide>
        <p15:guide id="4" pos="294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C17 Teiltrenner">
    <p:bg>
      <p:bgPr>
        <a:solidFill>
          <a:schemeClr val="bg1"/>
        </a:solidFill>
        <a:effectLst/>
      </p:bgPr>
    </p:bg>
    <p:spTree>
      <p:nvGrpSpPr>
        <p:cNvPr id="1" name=""/>
        <p:cNvGrpSpPr/>
        <p:nvPr/>
      </p:nvGrpSpPr>
      <p:grpSpPr>
        <a:xfrm>
          <a:off x="0" y="0"/>
          <a:ext cx="0" cy="0"/>
          <a:chOff x="0" y="0"/>
          <a:chExt cx="0" cy="0"/>
        </a:xfrm>
      </p:grpSpPr>
      <p:pic>
        <p:nvPicPr>
          <p:cNvPr id="4" name="Grafik 3"/>
          <p:cNvPicPr>
            <a:picLocks noChangeAspect="1"/>
          </p:cNvPicPr>
          <p:nvPr userDrawn="1"/>
        </p:nvPicPr>
        <p:blipFill rotWithShape="1">
          <a:blip r:embed="rId2" cstate="screen">
            <a:extLst>
              <a:ext uri="{28A0092B-C50C-407E-A947-70E740481C1C}">
                <a14:useLocalDpi xmlns:a14="http://schemas.microsoft.com/office/drawing/2010/main"/>
              </a:ext>
            </a:extLst>
          </a:blip>
          <a:srcRect r="-11373" b="6530"/>
          <a:stretch/>
        </p:blipFill>
        <p:spPr>
          <a:xfrm>
            <a:off x="6119813" y="-61415"/>
            <a:ext cx="3530721" cy="4975059"/>
          </a:xfrm>
          <a:prstGeom prst="rect">
            <a:avLst/>
          </a:prstGeom>
        </p:spPr>
      </p:pic>
      <p:sp>
        <p:nvSpPr>
          <p:cNvPr id="14" name="Foliennummernplatzhalter 13"/>
          <p:cNvSpPr>
            <a:spLocks noGrp="1"/>
          </p:cNvSpPr>
          <p:nvPr>
            <p:ph type="sldNum" sz="quarter" idx="11"/>
          </p:nvPr>
        </p:nvSpPr>
        <p:spPr>
          <a:xfrm>
            <a:off x="5363605" y="7810409"/>
            <a:ext cx="972108" cy="234000"/>
          </a:xfrm>
        </p:spPr>
        <p:txBody>
          <a:bodyPr/>
          <a:lstStyle/>
          <a:p>
            <a:r>
              <a:rPr lang="de-DE"/>
              <a:t>Seite </a:t>
            </a:r>
            <a:fld id="{C3263557-27B3-42AF-8161-8D05F4F8A622}" type="slidenum">
              <a:rPr smtClean="0"/>
              <a:pPr/>
              <a:t>‹Nr.›</a:t>
            </a:fld>
            <a:endParaRPr/>
          </a:p>
        </p:txBody>
      </p:sp>
      <p:sp>
        <p:nvSpPr>
          <p:cNvPr id="16" name="Rechteck 15"/>
          <p:cNvSpPr/>
          <p:nvPr userDrawn="1"/>
        </p:nvSpPr>
        <p:spPr>
          <a:xfrm>
            <a:off x="0" y="4914000"/>
            <a:ext cx="9143999" cy="180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de-DE" sz="900"/>
          </a:p>
        </p:txBody>
      </p:sp>
      <p:sp>
        <p:nvSpPr>
          <p:cNvPr id="25" name="Title Placeholder 1"/>
          <p:cNvSpPr>
            <a:spLocks noGrp="1"/>
          </p:cNvSpPr>
          <p:nvPr>
            <p:ph type="title" hasCustomPrompt="1"/>
          </p:nvPr>
        </p:nvSpPr>
        <p:spPr>
          <a:xfrm>
            <a:off x="215900" y="87474"/>
            <a:ext cx="5688510" cy="812554"/>
          </a:xfrm>
          <a:prstGeom prst="rect">
            <a:avLst/>
          </a:prstGeom>
        </p:spPr>
        <p:txBody>
          <a:bodyPr vert="horz" lIns="0" tIns="0" rIns="0" bIns="0" rtlCol="0" anchor="b" anchorCtr="0">
            <a:noAutofit/>
          </a:bodyPr>
          <a:lstStyle>
            <a:lvl1pPr>
              <a:defRPr baseline="0"/>
            </a:lvl1pPr>
          </a:lstStyle>
          <a:p>
            <a:r>
              <a:rPr lang="de-DE"/>
              <a:t>(Kapiteltitel – bitte 1zeilig)</a:t>
            </a:r>
            <a:endParaRPr lang="en-US"/>
          </a:p>
        </p:txBody>
      </p:sp>
      <p:sp>
        <p:nvSpPr>
          <p:cNvPr id="30" name="Foliennummernplatzhalter 17"/>
          <p:cNvSpPr txBox="1">
            <a:spLocks/>
          </p:cNvSpPr>
          <p:nvPr userDrawn="1"/>
        </p:nvSpPr>
        <p:spPr>
          <a:xfrm>
            <a:off x="7956376" y="4914000"/>
            <a:ext cx="972108" cy="234000"/>
          </a:xfrm>
          <a:prstGeom prst="rect">
            <a:avLst/>
          </a:prstGeom>
        </p:spPr>
        <p:txBody>
          <a:bodyPr lIns="0" tIns="0" rIns="0" bIns="0" anchor="ctr" anchorCtr="0"/>
          <a:lstStyle>
            <a:defPPr>
              <a:defRPr lang="de-DE"/>
            </a:defPPr>
            <a:lvl1pPr marL="0" algn="r" defTabSz="685800" rtl="0" eaLnBrk="1" latinLnBrk="0" hangingPunct="1">
              <a:defRPr lang="de-DE" sz="900" kern="1200" smtClean="0">
                <a:solidFill>
                  <a:schemeClr val="bg2"/>
                </a:solidFill>
                <a:latin typeface="+mj-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de-DE" sz="800"/>
              <a:t>Seite </a:t>
            </a:r>
            <a:fld id="{C3263557-27B3-42AF-8161-8D05F4F8A622}" type="slidenum">
              <a:rPr sz="800" smtClean="0"/>
              <a:pPr/>
              <a:t>‹Nr.›</a:t>
            </a:fld>
            <a:endParaRPr sz="800"/>
          </a:p>
        </p:txBody>
      </p:sp>
      <p:sp>
        <p:nvSpPr>
          <p:cNvPr id="32" name="Textplatzhalter 31"/>
          <p:cNvSpPr>
            <a:spLocks noGrp="1"/>
          </p:cNvSpPr>
          <p:nvPr>
            <p:ph type="body" sz="quarter" idx="15" hasCustomPrompt="1"/>
          </p:nvPr>
        </p:nvSpPr>
        <p:spPr>
          <a:xfrm>
            <a:off x="215515" y="1080000"/>
            <a:ext cx="5688895" cy="3723775"/>
          </a:xfrm>
        </p:spPr>
        <p:txBody>
          <a:bodyPr/>
          <a:lstStyle>
            <a:lvl1pPr>
              <a:defRPr baseline="0"/>
            </a:lvl1pPr>
          </a:lstStyle>
          <a:p>
            <a:pPr lvl="0"/>
            <a:r>
              <a:rPr lang="de-DE"/>
              <a:t>Ggf. Inhaltsangaben zur diesem Teil wenn nötig!</a:t>
            </a:r>
          </a:p>
        </p:txBody>
      </p:sp>
      <p:sp>
        <p:nvSpPr>
          <p:cNvPr id="37" name="Textplatzhalter 36"/>
          <p:cNvSpPr>
            <a:spLocks noGrp="1"/>
          </p:cNvSpPr>
          <p:nvPr>
            <p:ph type="body" sz="quarter" idx="16" hasCustomPrompt="1"/>
          </p:nvPr>
        </p:nvSpPr>
        <p:spPr>
          <a:xfrm>
            <a:off x="7848100" y="231775"/>
            <a:ext cx="1080000" cy="1080000"/>
          </a:xfrm>
          <a:solidFill>
            <a:schemeClr val="accent1"/>
          </a:solidFill>
        </p:spPr>
        <p:txBody>
          <a:bodyPr anchor="ctr" anchorCtr="0">
            <a:noAutofit/>
          </a:bodyPr>
          <a:lstStyle>
            <a:lvl1pPr marL="0" indent="0" algn="ctr">
              <a:buNone/>
              <a:defRPr sz="66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de-DE"/>
              <a:t>X</a:t>
            </a:r>
          </a:p>
        </p:txBody>
      </p:sp>
      <p:cxnSp>
        <p:nvCxnSpPr>
          <p:cNvPr id="20" name="Gerader Verbinder 19"/>
          <p:cNvCxnSpPr/>
          <p:nvPr userDrawn="1"/>
        </p:nvCxnSpPr>
        <p:spPr>
          <a:xfrm>
            <a:off x="-324544" y="951570"/>
            <a:ext cx="5404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userDrawn="1"/>
        </p:nvCxnSpPr>
        <p:spPr>
          <a:xfrm>
            <a:off x="-484" y="951570"/>
            <a:ext cx="216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extfeld 21"/>
          <p:cNvSpPr txBox="1"/>
          <p:nvPr userDrawn="1"/>
        </p:nvSpPr>
        <p:spPr>
          <a:xfrm>
            <a:off x="0" y="-864000"/>
            <a:ext cx="4464000" cy="648000"/>
          </a:xfrm>
          <a:prstGeom prst="rect">
            <a:avLst/>
          </a:prstGeom>
          <a:noFill/>
        </p:spPr>
        <p:txBody>
          <a:bodyPr wrap="square" lIns="0" tIns="0" rIns="0" bIns="0" rtlCol="0">
            <a:noAutofit/>
          </a:bodyPr>
          <a:lstStyle/>
          <a:p>
            <a:r>
              <a:rPr lang="de-DE" sz="1100" b="1">
                <a:latin typeface="Consolas" panose="020B0609020204030204" pitchFamily="49" charset="0"/>
                <a:cs typeface="Consolas" panose="020B0609020204030204" pitchFamily="49" charset="0"/>
              </a:rPr>
              <a:t>Layout:  </a:t>
            </a:r>
            <a:r>
              <a:rPr lang="de-DE" sz="1100" err="1">
                <a:latin typeface="Consolas" panose="020B0609020204030204" pitchFamily="49" charset="0"/>
                <a:cs typeface="Consolas" panose="020B0609020204030204" pitchFamily="49" charset="0"/>
              </a:rPr>
              <a:t>Teiltrenner</a:t>
            </a:r>
            <a:endParaRPr lang="de-DE" sz="1100">
              <a:latin typeface="Consolas" panose="020B0609020204030204" pitchFamily="49" charset="0"/>
              <a:cs typeface="Consolas" panose="020B0609020204030204" pitchFamily="49" charset="0"/>
            </a:endParaRPr>
          </a:p>
          <a:p>
            <a:r>
              <a:rPr lang="de-DE" sz="1100" b="1">
                <a:latin typeface="Consolas" panose="020B0609020204030204" pitchFamily="49" charset="0"/>
                <a:cs typeface="Consolas" panose="020B0609020204030204" pitchFamily="49" charset="0"/>
              </a:rPr>
              <a:t>Einsatz: </a:t>
            </a:r>
            <a:r>
              <a:rPr lang="de-DE" sz="1100" b="0">
                <a:latin typeface="Consolas" panose="020B0609020204030204" pitchFamily="49" charset="0"/>
                <a:cs typeface="Consolas" panose="020B0609020204030204" pitchFamily="49" charset="0"/>
              </a:rPr>
              <a:t>Für die Abtrennung</a:t>
            </a:r>
            <a:r>
              <a:rPr lang="de-DE" sz="1100" b="0" baseline="0">
                <a:latin typeface="Consolas" panose="020B0609020204030204" pitchFamily="49" charset="0"/>
                <a:cs typeface="Consolas" panose="020B0609020204030204" pitchFamily="49" charset="0"/>
              </a:rPr>
              <a:t> von Kapiteln</a:t>
            </a:r>
          </a:p>
          <a:p>
            <a:r>
              <a:rPr lang="de-DE" sz="1100" b="1" baseline="0">
                <a:latin typeface="Consolas" panose="020B0609020204030204" pitchFamily="49" charset="0"/>
                <a:cs typeface="Consolas" panose="020B0609020204030204" pitchFamily="49" charset="0"/>
              </a:rPr>
              <a:t>Inhalt:  </a:t>
            </a:r>
            <a:r>
              <a:rPr lang="de-DE" sz="1100" b="0" baseline="0">
                <a:latin typeface="Consolas" panose="020B0609020204030204" pitchFamily="49" charset="0"/>
                <a:cs typeface="Consolas" panose="020B0609020204030204" pitchFamily="49" charset="0"/>
              </a:rPr>
              <a:t>Überschrift des Teils/Kapitels</a:t>
            </a:r>
          </a:p>
          <a:p>
            <a:r>
              <a:rPr lang="de-DE" sz="1100" b="1" baseline="0">
                <a:latin typeface="Consolas" panose="020B0609020204030204" pitchFamily="49" charset="0"/>
                <a:cs typeface="Consolas" panose="020B0609020204030204" pitchFamily="49" charset="0"/>
              </a:rPr>
              <a:t>Tipps:</a:t>
            </a:r>
            <a:r>
              <a:rPr lang="de-DE" sz="1100" b="0" baseline="0">
                <a:latin typeface="Consolas" panose="020B0609020204030204" pitchFamily="49" charset="0"/>
                <a:cs typeface="Consolas" panose="020B0609020204030204" pitchFamily="49" charset="0"/>
              </a:rPr>
              <a:t>   Optional sind hier Detail-Inhaltsangaben mögl.</a:t>
            </a:r>
            <a:endParaRPr lang="de-DE" sz="1100" b="0">
              <a:latin typeface="Consolas" panose="020B0609020204030204" pitchFamily="49" charset="0"/>
              <a:cs typeface="Consolas" panose="020B0609020204030204" pitchFamily="49" charset="0"/>
            </a:endParaRPr>
          </a:p>
        </p:txBody>
      </p:sp>
      <p:sp>
        <p:nvSpPr>
          <p:cNvPr id="23" name="Textplatzhalter 10"/>
          <p:cNvSpPr>
            <a:spLocks noGrp="1"/>
          </p:cNvSpPr>
          <p:nvPr>
            <p:ph type="body" sz="quarter" idx="13" hasCustomPrompt="1"/>
          </p:nvPr>
        </p:nvSpPr>
        <p:spPr>
          <a:xfrm>
            <a:off x="4679999" y="-864000"/>
            <a:ext cx="4464000" cy="648000"/>
          </a:xfrm>
        </p:spPr>
        <p:txBody>
          <a:bodyPr>
            <a:noAutofit/>
          </a:bodyPr>
          <a:lstStyle>
            <a:lvl1pPr marL="0" indent="0">
              <a:buFontTx/>
              <a:buNone/>
              <a:defRPr sz="1100">
                <a:solidFill>
                  <a:schemeClr val="accent2"/>
                </a:solidFill>
                <a:latin typeface="Consolas" panose="020B0609020204030204" pitchFamily="49" charset="0"/>
                <a:cs typeface="Consolas" panose="020B0609020204030204" pitchFamily="49" charset="0"/>
              </a:defRPr>
            </a:lvl1pPr>
            <a:lvl2pPr marL="216000" indent="0">
              <a:buFontTx/>
              <a:buNone/>
              <a:defRPr sz="1100">
                <a:solidFill>
                  <a:schemeClr val="accent2"/>
                </a:solidFill>
                <a:latin typeface="Consolas" panose="020B0609020204030204" pitchFamily="49" charset="0"/>
                <a:cs typeface="Consolas" panose="020B0609020204030204" pitchFamily="49" charset="0"/>
              </a:defRPr>
            </a:lvl2pPr>
            <a:lvl3pPr marL="432000" indent="0">
              <a:buFontTx/>
              <a:buNone/>
              <a:defRPr sz="1050">
                <a:solidFill>
                  <a:schemeClr val="accent2"/>
                </a:solidFill>
                <a:latin typeface="Consolas" panose="020B0609020204030204" pitchFamily="49" charset="0"/>
                <a:cs typeface="Consolas" panose="020B0609020204030204" pitchFamily="49" charset="0"/>
              </a:defRPr>
            </a:lvl3pPr>
            <a:lvl4pPr marL="612000" indent="0">
              <a:buFontTx/>
              <a:buNone/>
              <a:defRPr sz="1050">
                <a:solidFill>
                  <a:schemeClr val="accent2"/>
                </a:solidFill>
                <a:latin typeface="Consolas" panose="020B0609020204030204" pitchFamily="49" charset="0"/>
                <a:cs typeface="Consolas" panose="020B0609020204030204" pitchFamily="49" charset="0"/>
              </a:defRPr>
            </a:lvl4pPr>
            <a:lvl5pPr marL="792000" indent="0">
              <a:buFontTx/>
              <a:buNone/>
              <a:defRPr sz="1050">
                <a:solidFill>
                  <a:schemeClr val="accent2"/>
                </a:solidFill>
                <a:latin typeface="Consolas" panose="020B0609020204030204" pitchFamily="49" charset="0"/>
                <a:cs typeface="Consolas" panose="020B0609020204030204" pitchFamily="49" charset="0"/>
              </a:defRPr>
            </a:lvl5pPr>
          </a:lstStyle>
          <a:p>
            <a:pPr lvl="0"/>
            <a:r>
              <a:rPr lang="de-DE"/>
              <a:t>(Platzhalter für Regieanweisungen, durch Klicken bearbeiten)</a:t>
            </a:r>
          </a:p>
        </p:txBody>
      </p:sp>
      <p:sp>
        <p:nvSpPr>
          <p:cNvPr id="13" name="Fußzeilenplatzhalter 12"/>
          <p:cNvSpPr>
            <a:spLocks noGrp="1"/>
          </p:cNvSpPr>
          <p:nvPr>
            <p:ph type="ftr" sz="quarter" idx="10"/>
          </p:nvPr>
        </p:nvSpPr>
        <p:spPr/>
        <p:txBody>
          <a:bodyPr/>
          <a:lstStyle/>
          <a:p>
            <a:r>
              <a:rPr lang="de-DE"/>
              <a:t>Einführung in Deep Learning</a:t>
            </a:r>
          </a:p>
        </p:txBody>
      </p:sp>
      <p:sp>
        <p:nvSpPr>
          <p:cNvPr id="15" name="Rechteck 14"/>
          <p:cNvSpPr/>
          <p:nvPr userDrawn="1"/>
        </p:nvSpPr>
        <p:spPr>
          <a:xfrm rot="16200000">
            <a:off x="-3164214" y="2279417"/>
            <a:ext cx="5161169" cy="576000"/>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de-DE" sz="1800">
                <a:solidFill>
                  <a:schemeClr val="bg1"/>
                </a:solidFill>
              </a:rPr>
              <a:t>Spezialfolie</a:t>
            </a:r>
          </a:p>
        </p:txBody>
      </p:sp>
    </p:spTree>
    <p:extLst>
      <p:ext uri="{BB962C8B-B14F-4D97-AF65-F5344CB8AC3E}">
        <p14:creationId xmlns:p14="http://schemas.microsoft.com/office/powerpoint/2010/main" val="2006832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02743 3.45679E-6 L 0.05903 3.45679E-6 " pathEditMode="relative" rAng="0" ptsTypes="AA">
                                      <p:cBhvr>
                                        <p:cTn id="6" dur="1000" fill="hold"/>
                                        <p:tgtEl>
                                          <p:spTgt spid="20"/>
                                        </p:tgtEl>
                                        <p:attrNameLst>
                                          <p:attrName>ppt_x</p:attrName>
                                          <p:attrName>ppt_y</p:attrName>
                                        </p:attrNameLst>
                                      </p:cBhvr>
                                      <p:rCtr x="432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55">
          <p15:clr>
            <a:srgbClr val="FBAE40"/>
          </p15:clr>
        </p15:guide>
        <p15:guide id="6" orient="horz" pos="146">
          <p15:clr>
            <a:srgbClr val="FBAE40"/>
          </p15:clr>
        </p15:guide>
        <p15:guide id="7" pos="3719">
          <p15:clr>
            <a:srgbClr val="FBAE40"/>
          </p15:clr>
        </p15:guide>
        <p15:guide id="8" pos="494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_OC17 Titel, 1 Inhalt &amp; Vollflächengrafik">
    <p:spTree>
      <p:nvGrpSpPr>
        <p:cNvPr id="1" name=""/>
        <p:cNvGrpSpPr/>
        <p:nvPr/>
      </p:nvGrpSpPr>
      <p:grpSpPr>
        <a:xfrm>
          <a:off x="0" y="0"/>
          <a:ext cx="0" cy="0"/>
          <a:chOff x="0" y="0"/>
          <a:chExt cx="0" cy="0"/>
        </a:xfrm>
      </p:grpSpPr>
      <p:sp>
        <p:nvSpPr>
          <p:cNvPr id="17" name="Fußzeilenplatzhalter 16"/>
          <p:cNvSpPr>
            <a:spLocks noGrp="1"/>
          </p:cNvSpPr>
          <p:nvPr>
            <p:ph type="ftr" sz="quarter" idx="11"/>
          </p:nvPr>
        </p:nvSpPr>
        <p:spPr/>
        <p:txBody>
          <a:bodyPr/>
          <a:lstStyle/>
          <a:p>
            <a:r>
              <a:rPr lang="de-DE"/>
              <a:t>Einführung in Deep Learning</a:t>
            </a:r>
          </a:p>
        </p:txBody>
      </p:sp>
      <p:sp>
        <p:nvSpPr>
          <p:cNvPr id="18" name="Foliennummernplatzhalter 17"/>
          <p:cNvSpPr>
            <a:spLocks noGrp="1"/>
          </p:cNvSpPr>
          <p:nvPr>
            <p:ph type="sldNum" sz="quarter" idx="12"/>
          </p:nvPr>
        </p:nvSpPr>
        <p:spPr/>
        <p:txBody>
          <a:bodyPr/>
          <a:lstStyle/>
          <a:p>
            <a:r>
              <a:rPr lang="de-DE"/>
              <a:t>Seite </a:t>
            </a:r>
            <a:fld id="{C3263557-27B3-42AF-8161-8D05F4F8A622}" type="slidenum">
              <a:rPr smtClean="0"/>
              <a:pPr/>
              <a:t>‹Nr.›</a:t>
            </a:fld>
            <a:endParaRPr/>
          </a:p>
        </p:txBody>
      </p:sp>
      <p:sp>
        <p:nvSpPr>
          <p:cNvPr id="11" name="Textfeld 10"/>
          <p:cNvSpPr txBox="1"/>
          <p:nvPr userDrawn="1"/>
        </p:nvSpPr>
        <p:spPr>
          <a:xfrm>
            <a:off x="0" y="-864001"/>
            <a:ext cx="4464000" cy="823045"/>
          </a:xfrm>
          <a:prstGeom prst="rect">
            <a:avLst/>
          </a:prstGeom>
          <a:noFill/>
        </p:spPr>
        <p:txBody>
          <a:bodyPr wrap="square" lIns="0" tIns="0" rIns="0" bIns="0" rtlCol="0">
            <a:noAutofit/>
          </a:bodyPr>
          <a:lstStyle/>
          <a:p>
            <a:r>
              <a:rPr lang="de-DE" sz="1100" b="1">
                <a:latin typeface="Consolas" panose="020B0609020204030204" pitchFamily="49" charset="0"/>
                <a:cs typeface="Consolas" panose="020B0609020204030204" pitchFamily="49" charset="0"/>
              </a:rPr>
              <a:t>Layout:  </a:t>
            </a:r>
            <a:r>
              <a:rPr lang="de-DE" sz="1100" b="0">
                <a:latin typeface="Consolas" panose="020B0609020204030204" pitchFamily="49" charset="0"/>
                <a:cs typeface="Consolas" panose="020B0609020204030204" pitchFamily="49" charset="0"/>
              </a:rPr>
              <a:t>OC17 Titel, 1 Inhalt &amp; Vollflächengrafik</a:t>
            </a:r>
            <a:endParaRPr lang="de-DE" sz="1100">
              <a:latin typeface="Consolas" panose="020B0609020204030204" pitchFamily="49" charset="0"/>
              <a:cs typeface="Consolas" panose="020B0609020204030204" pitchFamily="49" charset="0"/>
            </a:endParaRPr>
          </a:p>
          <a:p>
            <a:r>
              <a:rPr lang="de-DE" sz="1100" b="1">
                <a:latin typeface="Consolas" panose="020B0609020204030204" pitchFamily="49" charset="0"/>
                <a:cs typeface="Consolas" panose="020B0609020204030204" pitchFamily="49" charset="0"/>
              </a:rPr>
              <a:t>Einsatz: </a:t>
            </a:r>
            <a:r>
              <a:rPr lang="de-DE" sz="1100" b="0">
                <a:latin typeface="Consolas" panose="020B0609020204030204" pitchFamily="49" charset="0"/>
                <a:cs typeface="Consolas" panose="020B0609020204030204" pitchFamily="49" charset="0"/>
              </a:rPr>
              <a:t>Spezialfolie</a:t>
            </a:r>
            <a:endParaRPr lang="de-DE" sz="1100" b="0" baseline="0">
              <a:latin typeface="Consolas" panose="020B0609020204030204" pitchFamily="49" charset="0"/>
              <a:cs typeface="Consolas" panose="020B0609020204030204" pitchFamily="49" charset="0"/>
            </a:endParaRPr>
          </a:p>
          <a:p>
            <a:r>
              <a:rPr lang="de-DE" sz="1100" b="1" baseline="0">
                <a:latin typeface="Consolas" panose="020B0609020204030204" pitchFamily="49" charset="0"/>
                <a:cs typeface="Consolas" panose="020B0609020204030204" pitchFamily="49" charset="0"/>
              </a:rPr>
              <a:t>Inhalt:  </a:t>
            </a:r>
            <a:r>
              <a:rPr lang="de-DE" sz="1100" b="0" baseline="0">
                <a:latin typeface="Consolas" panose="020B0609020204030204" pitchFamily="49" charset="0"/>
                <a:cs typeface="Consolas" panose="020B0609020204030204" pitchFamily="49" charset="0"/>
              </a:rPr>
              <a:t>1 Bild auf ges. Seite.</a:t>
            </a:r>
          </a:p>
          <a:p>
            <a:r>
              <a:rPr lang="de-DE" sz="1100" b="1" baseline="0">
                <a:latin typeface="Consolas" panose="020B0609020204030204" pitchFamily="49" charset="0"/>
                <a:cs typeface="Consolas" panose="020B0609020204030204" pitchFamily="49" charset="0"/>
              </a:rPr>
              <a:t>Tipps:   </a:t>
            </a:r>
            <a:r>
              <a:rPr lang="de-DE" sz="1100" b="0" baseline="0">
                <a:latin typeface="Consolas" panose="020B0609020204030204" pitchFamily="49" charset="0"/>
                <a:cs typeface="Consolas" panose="020B0609020204030204" pitchFamily="49" charset="0"/>
              </a:rPr>
              <a:t>Bitte nur passendes Bildmaterial, ggf. </a:t>
            </a:r>
            <a:br>
              <a:rPr lang="de-DE" sz="1100" b="0" baseline="0">
                <a:latin typeface="Consolas" panose="020B0609020204030204" pitchFamily="49" charset="0"/>
                <a:cs typeface="Consolas" panose="020B0609020204030204" pitchFamily="49" charset="0"/>
              </a:rPr>
            </a:br>
            <a:r>
              <a:rPr lang="de-DE" sz="1100" b="0" baseline="0">
                <a:latin typeface="Consolas" panose="020B0609020204030204" pitchFamily="49" charset="0"/>
                <a:cs typeface="Consolas" panose="020B0609020204030204" pitchFamily="49" charset="0"/>
              </a:rPr>
              <a:t>         Rücksprache mit </a:t>
            </a:r>
            <a:r>
              <a:rPr lang="de-DE" sz="1100" b="0" baseline="0" err="1">
                <a:latin typeface="Consolas" panose="020B0609020204030204" pitchFamily="49" charset="0"/>
                <a:cs typeface="Consolas" panose="020B0609020204030204" pitchFamily="49" charset="0"/>
              </a:rPr>
              <a:t>Mktg</a:t>
            </a:r>
            <a:r>
              <a:rPr lang="de-DE" sz="1100" b="0" baseline="0">
                <a:latin typeface="Consolas" panose="020B0609020204030204" pitchFamily="49" charset="0"/>
                <a:cs typeface="Consolas" panose="020B0609020204030204" pitchFamily="49" charset="0"/>
              </a:rPr>
              <a:t>.</a:t>
            </a:r>
            <a:endParaRPr lang="de-DE" sz="1100" b="0">
              <a:latin typeface="Consolas" panose="020B0609020204030204" pitchFamily="49" charset="0"/>
              <a:cs typeface="Consolas" panose="020B0609020204030204" pitchFamily="49" charset="0"/>
            </a:endParaRPr>
          </a:p>
        </p:txBody>
      </p:sp>
      <p:sp>
        <p:nvSpPr>
          <p:cNvPr id="12" name="Textplatzhalter 10"/>
          <p:cNvSpPr>
            <a:spLocks noGrp="1"/>
          </p:cNvSpPr>
          <p:nvPr>
            <p:ph type="body" sz="quarter" idx="14" hasCustomPrompt="1"/>
          </p:nvPr>
        </p:nvSpPr>
        <p:spPr>
          <a:xfrm>
            <a:off x="4679999" y="-864000"/>
            <a:ext cx="4464000" cy="648000"/>
          </a:xfrm>
        </p:spPr>
        <p:txBody>
          <a:bodyPr>
            <a:noAutofit/>
          </a:bodyPr>
          <a:lstStyle>
            <a:lvl1pPr marL="0" indent="0">
              <a:buFontTx/>
              <a:buNone/>
              <a:defRPr sz="1100">
                <a:solidFill>
                  <a:schemeClr val="accent2"/>
                </a:solidFill>
                <a:latin typeface="Consolas" panose="020B0609020204030204" pitchFamily="49" charset="0"/>
                <a:cs typeface="Consolas" panose="020B0609020204030204" pitchFamily="49" charset="0"/>
              </a:defRPr>
            </a:lvl1pPr>
            <a:lvl2pPr marL="216000" indent="0">
              <a:buFontTx/>
              <a:buNone/>
              <a:defRPr sz="1100">
                <a:solidFill>
                  <a:schemeClr val="accent2"/>
                </a:solidFill>
                <a:latin typeface="Consolas" panose="020B0609020204030204" pitchFamily="49" charset="0"/>
                <a:cs typeface="Consolas" panose="020B0609020204030204" pitchFamily="49" charset="0"/>
              </a:defRPr>
            </a:lvl2pPr>
            <a:lvl3pPr marL="432000" indent="0">
              <a:buFontTx/>
              <a:buNone/>
              <a:defRPr sz="1050">
                <a:solidFill>
                  <a:schemeClr val="accent2"/>
                </a:solidFill>
                <a:latin typeface="Consolas" panose="020B0609020204030204" pitchFamily="49" charset="0"/>
                <a:cs typeface="Consolas" panose="020B0609020204030204" pitchFamily="49" charset="0"/>
              </a:defRPr>
            </a:lvl3pPr>
            <a:lvl4pPr marL="612000" indent="0">
              <a:buFontTx/>
              <a:buNone/>
              <a:defRPr sz="1050">
                <a:solidFill>
                  <a:schemeClr val="accent2"/>
                </a:solidFill>
                <a:latin typeface="Consolas" panose="020B0609020204030204" pitchFamily="49" charset="0"/>
                <a:cs typeface="Consolas" panose="020B0609020204030204" pitchFamily="49" charset="0"/>
              </a:defRPr>
            </a:lvl4pPr>
            <a:lvl5pPr marL="792000" indent="0">
              <a:buFontTx/>
              <a:buNone/>
              <a:defRPr sz="1050">
                <a:solidFill>
                  <a:schemeClr val="accent2"/>
                </a:solidFill>
                <a:latin typeface="Consolas" panose="020B0609020204030204" pitchFamily="49" charset="0"/>
                <a:cs typeface="Consolas" panose="020B0609020204030204" pitchFamily="49" charset="0"/>
              </a:defRPr>
            </a:lvl5pPr>
          </a:lstStyle>
          <a:p>
            <a:pPr lvl="0"/>
            <a:r>
              <a:rPr lang="de-DE"/>
              <a:t>(Platzhalter für Regieanweisungen, durch Klicken bearbeiten)</a:t>
            </a:r>
          </a:p>
        </p:txBody>
      </p:sp>
      <p:sp>
        <p:nvSpPr>
          <p:cNvPr id="4" name="Bildplatzhalter 3"/>
          <p:cNvSpPr>
            <a:spLocks noGrp="1"/>
          </p:cNvSpPr>
          <p:nvPr>
            <p:ph type="pic" sz="quarter" idx="15" hasCustomPrompt="1"/>
          </p:nvPr>
        </p:nvSpPr>
        <p:spPr>
          <a:xfrm>
            <a:off x="4679998" y="0"/>
            <a:ext cx="4464001" cy="4914000"/>
          </a:xfrm>
        </p:spPr>
        <p:txBody>
          <a:bodyPr>
            <a:noAutofit/>
          </a:bodyPr>
          <a:lstStyle>
            <a:lvl1pPr marL="0" indent="0">
              <a:buFontTx/>
              <a:buNone/>
              <a:defRPr baseline="0"/>
            </a:lvl1pPr>
          </a:lstStyle>
          <a:p>
            <a:r>
              <a:rPr lang="de-DE"/>
              <a:t>Grafik, vollflächig; Durch Klicken Bearbeiten; </a:t>
            </a:r>
            <a:br>
              <a:rPr lang="de-DE"/>
            </a:br>
            <a:r>
              <a:rPr lang="de-DE"/>
              <a:t>Bitte ggf. einen Titel frei positionieren, Open Sans </a:t>
            </a:r>
            <a:r>
              <a:rPr lang="de-DE" err="1"/>
              <a:t>Semibold</a:t>
            </a:r>
            <a:r>
              <a:rPr lang="de-DE"/>
              <a:t>, &gt;=26 </a:t>
            </a:r>
            <a:r>
              <a:rPr lang="de-DE" err="1"/>
              <a:t>pt</a:t>
            </a:r>
            <a:r>
              <a:rPr lang="de-DE"/>
              <a:t>. Blau oder Weiß je nach Bildmaterial; innerhalb der Hilfslinien, d.h. min 6 mm Abstand zum Folienrand/Fußbereich</a:t>
            </a:r>
          </a:p>
        </p:txBody>
      </p:sp>
      <p:sp>
        <p:nvSpPr>
          <p:cNvPr id="7" name="Title Placeholder 1"/>
          <p:cNvSpPr>
            <a:spLocks noGrp="1"/>
          </p:cNvSpPr>
          <p:nvPr>
            <p:ph type="title" hasCustomPrompt="1"/>
          </p:nvPr>
        </p:nvSpPr>
        <p:spPr>
          <a:xfrm>
            <a:off x="215900" y="87474"/>
            <a:ext cx="4248150" cy="812554"/>
          </a:xfrm>
          <a:prstGeom prst="rect">
            <a:avLst/>
          </a:prstGeom>
        </p:spPr>
        <p:txBody>
          <a:bodyPr vert="horz" lIns="0" tIns="0" rIns="0" bIns="0" rtlCol="0" anchor="b" anchorCtr="0">
            <a:noAutofit/>
          </a:bodyPr>
          <a:lstStyle>
            <a:lvl1pPr>
              <a:tabLst>
                <a:tab pos="8702675" algn="r"/>
              </a:tabLst>
              <a:defRPr baseline="0"/>
            </a:lvl1pPr>
          </a:lstStyle>
          <a:p>
            <a:r>
              <a:rPr lang="de-DE"/>
              <a:t>(Folientitel, durch </a:t>
            </a:r>
            <a:r>
              <a:rPr lang="de-DE" err="1"/>
              <a:t>Klic</a:t>
            </a:r>
            <a:r>
              <a:rPr lang="de-DE"/>
              <a:t>. </a:t>
            </a:r>
            <a:r>
              <a:rPr lang="de-DE" err="1"/>
              <a:t>Be-arb</a:t>
            </a:r>
            <a:r>
              <a:rPr lang="de-DE"/>
              <a:t>., nur in </a:t>
            </a:r>
            <a:r>
              <a:rPr lang="de-DE" err="1"/>
              <a:t>Ausn</a:t>
            </a:r>
            <a:r>
              <a:rPr lang="de-DE"/>
              <a:t>. 2zeilig!)</a:t>
            </a:r>
            <a:endParaRPr lang="en-US"/>
          </a:p>
        </p:txBody>
      </p:sp>
      <p:sp>
        <p:nvSpPr>
          <p:cNvPr id="8" name="Inhaltsplatzhalter 2"/>
          <p:cNvSpPr>
            <a:spLocks noGrp="1"/>
          </p:cNvSpPr>
          <p:nvPr>
            <p:ph sz="quarter" idx="13" hasCustomPrompt="1"/>
          </p:nvPr>
        </p:nvSpPr>
        <p:spPr>
          <a:xfrm>
            <a:off x="215900" y="1080000"/>
            <a:ext cx="4248088" cy="3708000"/>
          </a:xfrm>
        </p:spPr>
        <p:txBody>
          <a:bodyPr>
            <a:noAutofit/>
          </a:bodyPr>
          <a:lstStyle>
            <a:lvl1pPr>
              <a:defRPr baseline="0"/>
            </a:lvl1pPr>
          </a:lstStyle>
          <a:p>
            <a:pPr lvl="0"/>
            <a:r>
              <a:rPr lang="de-DE"/>
              <a:t>(Aufzählungstext, durch Klicken bearbeiten)</a:t>
            </a:r>
          </a:p>
          <a:p>
            <a:pPr lvl="1"/>
            <a:r>
              <a:rPr lang="de-DE"/>
              <a:t>Zweite Ebene</a:t>
            </a:r>
          </a:p>
          <a:p>
            <a:pPr lvl="2"/>
            <a:r>
              <a:rPr lang="de-DE"/>
              <a:t>Dritte Ebene</a:t>
            </a:r>
          </a:p>
          <a:p>
            <a:pPr lvl="3"/>
            <a:r>
              <a:rPr lang="de-DE"/>
              <a:t>Vierte Ebene</a:t>
            </a:r>
          </a:p>
          <a:p>
            <a:pPr lvl="4"/>
            <a:r>
              <a:rPr lang="de-DE"/>
              <a:t>Fünfte Ebene</a:t>
            </a:r>
          </a:p>
        </p:txBody>
      </p:sp>
      <p:cxnSp>
        <p:nvCxnSpPr>
          <p:cNvPr id="9" name="Gerader Verbinder 8"/>
          <p:cNvCxnSpPr/>
          <p:nvPr userDrawn="1"/>
        </p:nvCxnSpPr>
        <p:spPr>
          <a:xfrm>
            <a:off x="-324544" y="951570"/>
            <a:ext cx="5404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userDrawn="1"/>
        </p:nvCxnSpPr>
        <p:spPr>
          <a:xfrm>
            <a:off x="-484" y="951570"/>
            <a:ext cx="216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3655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02743 3.45679E-6 L 0.05903 3.45679E-6 " pathEditMode="relative" rAng="0" ptsTypes="AA">
                                      <p:cBhvr>
                                        <p:cTn id="6" dur="1000" fill="hold"/>
                                        <p:tgtEl>
                                          <p:spTgt spid="9"/>
                                        </p:tgtEl>
                                        <p:attrNameLst>
                                          <p:attrName>ppt_x</p:attrName>
                                          <p:attrName>ppt_y</p:attrName>
                                        </p:attrNameLst>
                                      </p:cBhvr>
                                      <p:rCtr x="432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orient="horz" pos="146" userDrawn="1">
          <p15:clr>
            <a:srgbClr val="FBAE40"/>
          </p15:clr>
        </p15:guide>
        <p15:guide id="2" orient="horz" pos="2935" userDrawn="1">
          <p15:clr>
            <a:srgbClr val="FBAE40"/>
          </p15:clr>
        </p15:guide>
        <p15:guide id="3" pos="2948" userDrawn="1">
          <p15:clr>
            <a:srgbClr val="FBAE40"/>
          </p15:clr>
        </p15:guide>
        <p15:guide id="4" pos="281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C17 Q&amp;A">
    <p:bg>
      <p:bgPr>
        <a:solidFill>
          <a:schemeClr val="bg1"/>
        </a:solidFill>
        <a:effectLst/>
      </p:bgPr>
    </p:bg>
    <p:spTree>
      <p:nvGrpSpPr>
        <p:cNvPr id="1" name=""/>
        <p:cNvGrpSpPr/>
        <p:nvPr/>
      </p:nvGrpSpPr>
      <p:grpSpPr>
        <a:xfrm>
          <a:off x="0" y="0"/>
          <a:ext cx="0" cy="0"/>
          <a:chOff x="0" y="0"/>
          <a:chExt cx="0" cy="0"/>
        </a:xfrm>
      </p:grpSpPr>
      <p:sp>
        <p:nvSpPr>
          <p:cNvPr id="26" name="Rechteck 25"/>
          <p:cNvSpPr/>
          <p:nvPr userDrawn="1"/>
        </p:nvSpPr>
        <p:spPr>
          <a:xfrm>
            <a:off x="2822576" y="-107671"/>
            <a:ext cx="6321424" cy="5019681"/>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cxnSp>
        <p:nvCxnSpPr>
          <p:cNvPr id="20" name="Gerader Verbinder 19"/>
          <p:cNvCxnSpPr/>
          <p:nvPr userDrawn="1"/>
        </p:nvCxnSpPr>
        <p:spPr>
          <a:xfrm>
            <a:off x="2694881" y="970620"/>
            <a:ext cx="5404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userDrawn="1"/>
        </p:nvCxnSpPr>
        <p:spPr>
          <a:xfrm>
            <a:off x="2774731" y="970620"/>
            <a:ext cx="460210" cy="0"/>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Foliennummernplatzhalter 13"/>
          <p:cNvSpPr>
            <a:spLocks noGrp="1"/>
          </p:cNvSpPr>
          <p:nvPr>
            <p:ph type="sldNum" sz="quarter" idx="11"/>
          </p:nvPr>
        </p:nvSpPr>
        <p:spPr>
          <a:xfrm>
            <a:off x="5363605" y="7810409"/>
            <a:ext cx="972108" cy="234000"/>
          </a:xfrm>
        </p:spPr>
        <p:txBody>
          <a:bodyPr/>
          <a:lstStyle/>
          <a:p>
            <a:r>
              <a:rPr lang="de-DE"/>
              <a:t>Seite </a:t>
            </a:r>
            <a:fld id="{C3263557-27B3-42AF-8161-8D05F4F8A622}" type="slidenum">
              <a:rPr smtClean="0"/>
              <a:pPr/>
              <a:t>‹Nr.›</a:t>
            </a:fld>
            <a:endParaRPr/>
          </a:p>
        </p:txBody>
      </p:sp>
      <p:sp>
        <p:nvSpPr>
          <p:cNvPr id="25" name="Title Placeholder 1"/>
          <p:cNvSpPr>
            <a:spLocks noGrp="1"/>
          </p:cNvSpPr>
          <p:nvPr>
            <p:ph type="title" hasCustomPrompt="1"/>
          </p:nvPr>
        </p:nvSpPr>
        <p:spPr>
          <a:xfrm>
            <a:off x="3239590" y="87474"/>
            <a:ext cx="5688510" cy="812554"/>
          </a:xfrm>
          <a:prstGeom prst="rect">
            <a:avLst/>
          </a:prstGeom>
        </p:spPr>
        <p:txBody>
          <a:bodyPr vert="horz" lIns="0" tIns="0" rIns="0" bIns="0" rtlCol="0" anchor="b" anchorCtr="0">
            <a:noAutofit/>
          </a:bodyPr>
          <a:lstStyle>
            <a:lvl1pPr>
              <a:defRPr baseline="0"/>
            </a:lvl1pPr>
          </a:lstStyle>
          <a:p>
            <a:r>
              <a:rPr lang="de-DE"/>
              <a:t>(Fragen &amp; Antworten, bitte betiteln)</a:t>
            </a:r>
            <a:endParaRPr lang="en-US"/>
          </a:p>
        </p:txBody>
      </p:sp>
      <p:sp>
        <p:nvSpPr>
          <p:cNvPr id="30" name="Foliennummernplatzhalter 17"/>
          <p:cNvSpPr txBox="1">
            <a:spLocks/>
          </p:cNvSpPr>
          <p:nvPr userDrawn="1"/>
        </p:nvSpPr>
        <p:spPr>
          <a:xfrm>
            <a:off x="7956376" y="4914000"/>
            <a:ext cx="972108" cy="234000"/>
          </a:xfrm>
          <a:prstGeom prst="rect">
            <a:avLst/>
          </a:prstGeom>
        </p:spPr>
        <p:txBody>
          <a:bodyPr lIns="0" tIns="0" rIns="0" bIns="0" anchor="ctr" anchorCtr="0"/>
          <a:lstStyle>
            <a:defPPr>
              <a:defRPr lang="de-DE"/>
            </a:defPPr>
            <a:lvl1pPr marL="0" algn="r" defTabSz="685800" rtl="0" eaLnBrk="1" latinLnBrk="0" hangingPunct="1">
              <a:defRPr lang="de-DE" sz="900" kern="1200" smtClean="0">
                <a:solidFill>
                  <a:schemeClr val="bg2"/>
                </a:solidFill>
                <a:latin typeface="+mj-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de-DE" sz="800"/>
              <a:t>Seite </a:t>
            </a:r>
            <a:fld id="{C3263557-27B3-42AF-8161-8D05F4F8A622}" type="slidenum">
              <a:rPr sz="800" smtClean="0"/>
              <a:pPr/>
              <a:t>‹Nr.›</a:t>
            </a:fld>
            <a:endParaRPr sz="800"/>
          </a:p>
        </p:txBody>
      </p:sp>
      <p:sp>
        <p:nvSpPr>
          <p:cNvPr id="22" name="Textfeld 21"/>
          <p:cNvSpPr txBox="1"/>
          <p:nvPr userDrawn="1"/>
        </p:nvSpPr>
        <p:spPr>
          <a:xfrm>
            <a:off x="0" y="-864000"/>
            <a:ext cx="4464000" cy="648000"/>
          </a:xfrm>
          <a:prstGeom prst="rect">
            <a:avLst/>
          </a:prstGeom>
          <a:noFill/>
        </p:spPr>
        <p:txBody>
          <a:bodyPr wrap="square" lIns="0" tIns="0" rIns="0" bIns="0" rtlCol="0">
            <a:noAutofit/>
          </a:bodyPr>
          <a:lstStyle/>
          <a:p>
            <a:r>
              <a:rPr lang="de-DE" sz="1100" b="1">
                <a:latin typeface="Consolas" panose="020B0609020204030204" pitchFamily="49" charset="0"/>
                <a:cs typeface="Consolas" panose="020B0609020204030204" pitchFamily="49" charset="0"/>
              </a:rPr>
              <a:t>Layout:  </a:t>
            </a:r>
            <a:r>
              <a:rPr lang="de-DE" sz="1100">
                <a:latin typeface="Consolas" panose="020B0609020204030204" pitchFamily="49" charset="0"/>
                <a:cs typeface="Consolas" panose="020B0609020204030204" pitchFamily="49" charset="0"/>
              </a:rPr>
              <a:t>Q&amp;A</a:t>
            </a:r>
          </a:p>
          <a:p>
            <a:r>
              <a:rPr lang="de-DE" sz="1100" b="1">
                <a:latin typeface="Consolas" panose="020B0609020204030204" pitchFamily="49" charset="0"/>
                <a:cs typeface="Consolas" panose="020B0609020204030204" pitchFamily="49" charset="0"/>
              </a:rPr>
              <a:t>Einsatz: </a:t>
            </a:r>
            <a:r>
              <a:rPr lang="de-DE" sz="1100" b="0">
                <a:latin typeface="Consolas" panose="020B0609020204030204" pitchFamily="49" charset="0"/>
                <a:cs typeface="Consolas" panose="020B0609020204030204" pitchFamily="49" charset="0"/>
              </a:rPr>
              <a:t>Für eine Fragen &amp;</a:t>
            </a:r>
            <a:r>
              <a:rPr lang="de-DE" sz="1100" b="0" baseline="0">
                <a:latin typeface="Consolas" panose="020B0609020204030204" pitchFamily="49" charset="0"/>
                <a:cs typeface="Consolas" panose="020B0609020204030204" pitchFamily="49" charset="0"/>
              </a:rPr>
              <a:t> Antworten Seite</a:t>
            </a:r>
          </a:p>
          <a:p>
            <a:r>
              <a:rPr lang="de-DE" sz="1100" b="1" baseline="0">
                <a:latin typeface="Consolas" panose="020B0609020204030204" pitchFamily="49" charset="0"/>
                <a:cs typeface="Consolas" panose="020B0609020204030204" pitchFamily="49" charset="0"/>
              </a:rPr>
              <a:t>Inhalt:  </a:t>
            </a:r>
            <a:r>
              <a:rPr lang="de-DE" sz="1100" b="0" baseline="0">
                <a:latin typeface="Consolas" panose="020B0609020204030204" pitchFamily="49" charset="0"/>
                <a:cs typeface="Consolas" panose="020B0609020204030204" pitchFamily="49" charset="0"/>
              </a:rPr>
              <a:t>Eigentlich kein echter Inhalt</a:t>
            </a:r>
          </a:p>
          <a:p>
            <a:r>
              <a:rPr lang="de-DE" sz="1100" b="1" baseline="0">
                <a:latin typeface="Consolas" panose="020B0609020204030204" pitchFamily="49" charset="0"/>
                <a:cs typeface="Consolas" panose="020B0609020204030204" pitchFamily="49" charset="0"/>
              </a:rPr>
              <a:t>Tipps:</a:t>
            </a:r>
            <a:r>
              <a:rPr lang="de-DE" sz="1100" b="0" baseline="0">
                <a:latin typeface="Consolas" panose="020B0609020204030204" pitchFamily="49" charset="0"/>
                <a:cs typeface="Consolas" panose="020B0609020204030204" pitchFamily="49" charset="0"/>
              </a:rPr>
              <a:t>   /</a:t>
            </a:r>
            <a:endParaRPr lang="de-DE" sz="1100" b="0">
              <a:latin typeface="Consolas" panose="020B0609020204030204" pitchFamily="49" charset="0"/>
              <a:cs typeface="Consolas" panose="020B0609020204030204" pitchFamily="49" charset="0"/>
            </a:endParaRPr>
          </a:p>
        </p:txBody>
      </p:sp>
      <p:sp>
        <p:nvSpPr>
          <p:cNvPr id="23" name="Textplatzhalter 10"/>
          <p:cNvSpPr>
            <a:spLocks noGrp="1"/>
          </p:cNvSpPr>
          <p:nvPr>
            <p:ph type="body" sz="quarter" idx="13" hasCustomPrompt="1"/>
          </p:nvPr>
        </p:nvSpPr>
        <p:spPr>
          <a:xfrm>
            <a:off x="4679999" y="-864000"/>
            <a:ext cx="4464000" cy="648000"/>
          </a:xfrm>
        </p:spPr>
        <p:txBody>
          <a:bodyPr>
            <a:noAutofit/>
          </a:bodyPr>
          <a:lstStyle>
            <a:lvl1pPr marL="0" indent="0">
              <a:buFontTx/>
              <a:buNone/>
              <a:defRPr sz="1100">
                <a:solidFill>
                  <a:schemeClr val="accent2"/>
                </a:solidFill>
                <a:latin typeface="Consolas" panose="020B0609020204030204" pitchFamily="49" charset="0"/>
                <a:cs typeface="Consolas" panose="020B0609020204030204" pitchFamily="49" charset="0"/>
              </a:defRPr>
            </a:lvl1pPr>
            <a:lvl2pPr marL="216000" indent="0">
              <a:buFontTx/>
              <a:buNone/>
              <a:defRPr sz="1100">
                <a:solidFill>
                  <a:schemeClr val="accent2"/>
                </a:solidFill>
                <a:latin typeface="Consolas" panose="020B0609020204030204" pitchFamily="49" charset="0"/>
                <a:cs typeface="Consolas" panose="020B0609020204030204" pitchFamily="49" charset="0"/>
              </a:defRPr>
            </a:lvl2pPr>
            <a:lvl3pPr marL="432000" indent="0">
              <a:buFontTx/>
              <a:buNone/>
              <a:defRPr sz="1050">
                <a:solidFill>
                  <a:schemeClr val="accent2"/>
                </a:solidFill>
                <a:latin typeface="Consolas" panose="020B0609020204030204" pitchFamily="49" charset="0"/>
                <a:cs typeface="Consolas" panose="020B0609020204030204" pitchFamily="49" charset="0"/>
              </a:defRPr>
            </a:lvl3pPr>
            <a:lvl4pPr marL="612000" indent="0">
              <a:buFontTx/>
              <a:buNone/>
              <a:defRPr sz="1050">
                <a:solidFill>
                  <a:schemeClr val="accent2"/>
                </a:solidFill>
                <a:latin typeface="Consolas" panose="020B0609020204030204" pitchFamily="49" charset="0"/>
                <a:cs typeface="Consolas" panose="020B0609020204030204" pitchFamily="49" charset="0"/>
              </a:defRPr>
            </a:lvl4pPr>
            <a:lvl5pPr marL="792000" indent="0">
              <a:buFontTx/>
              <a:buNone/>
              <a:defRPr sz="1050">
                <a:solidFill>
                  <a:schemeClr val="accent2"/>
                </a:solidFill>
                <a:latin typeface="Consolas" panose="020B0609020204030204" pitchFamily="49" charset="0"/>
                <a:cs typeface="Consolas" panose="020B0609020204030204" pitchFamily="49" charset="0"/>
              </a:defRPr>
            </a:lvl5pPr>
          </a:lstStyle>
          <a:p>
            <a:pPr lvl="0"/>
            <a:r>
              <a:rPr lang="de-DE"/>
              <a:t>(Platzhalter für Regieanweisungen, durch Klicken bearbeiten)</a:t>
            </a:r>
          </a:p>
        </p:txBody>
      </p:sp>
      <p:sp>
        <p:nvSpPr>
          <p:cNvPr id="32" name="Textplatzhalter 31"/>
          <p:cNvSpPr>
            <a:spLocks noGrp="1"/>
          </p:cNvSpPr>
          <p:nvPr>
            <p:ph type="body" sz="quarter" idx="15" hasCustomPrompt="1"/>
          </p:nvPr>
        </p:nvSpPr>
        <p:spPr>
          <a:xfrm>
            <a:off x="3239205" y="1080000"/>
            <a:ext cx="5688895" cy="3723775"/>
          </a:xfrm>
        </p:spPr>
        <p:txBody>
          <a:bodyPr/>
          <a:lstStyle>
            <a:lvl1pPr>
              <a:defRPr baseline="0"/>
            </a:lvl1pPr>
          </a:lstStyle>
          <a:p>
            <a:pPr lvl="0"/>
            <a:r>
              <a:rPr lang="de-DE"/>
              <a:t>Ggf. Motivationsangaben zur Fragen, wenn nötig</a:t>
            </a:r>
          </a:p>
        </p:txBody>
      </p:sp>
      <p:pic>
        <p:nvPicPr>
          <p:cNvPr id="15" name="Grafik 14"/>
          <p:cNvPicPr>
            <a:picLocks noChangeAspect="1"/>
          </p:cNvPicPr>
          <p:nvPr userDrawn="1"/>
        </p:nvPicPr>
        <p:blipFill rotWithShape="1">
          <a:blip r:embed="rId2" cstate="screen">
            <a:extLst>
              <a:ext uri="{28A0092B-C50C-407E-A947-70E740481C1C}">
                <a14:useLocalDpi xmlns:a14="http://schemas.microsoft.com/office/drawing/2010/main"/>
              </a:ext>
            </a:extLst>
          </a:blip>
          <a:srcRect r="-11373" b="6539"/>
          <a:stretch/>
        </p:blipFill>
        <p:spPr>
          <a:xfrm>
            <a:off x="-147259" y="-61415"/>
            <a:ext cx="3530721" cy="4974609"/>
          </a:xfrm>
          <a:prstGeom prst="rect">
            <a:avLst/>
          </a:prstGeom>
        </p:spPr>
      </p:pic>
      <p:sp>
        <p:nvSpPr>
          <p:cNvPr id="10" name="Textfeld 9"/>
          <p:cNvSpPr txBox="1"/>
          <p:nvPr userDrawn="1"/>
        </p:nvSpPr>
        <p:spPr>
          <a:xfrm>
            <a:off x="1275912" y="493751"/>
            <a:ext cx="1964176" cy="5324535"/>
          </a:xfrm>
          <a:prstGeom prst="rect">
            <a:avLst/>
          </a:prstGeom>
          <a:noFill/>
        </p:spPr>
        <p:txBody>
          <a:bodyPr wrap="square" rtlCol="0">
            <a:spAutoFit/>
          </a:bodyPr>
          <a:lstStyle/>
          <a:p>
            <a:r>
              <a:rPr lang="de-DE" sz="34000">
                <a:solidFill>
                  <a:schemeClr val="bg1">
                    <a:alpha val="7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a:t>
            </a:r>
          </a:p>
        </p:txBody>
      </p:sp>
      <p:sp>
        <p:nvSpPr>
          <p:cNvPr id="17" name="Rechteck 16"/>
          <p:cNvSpPr/>
          <p:nvPr userDrawn="1"/>
        </p:nvSpPr>
        <p:spPr>
          <a:xfrm rot="16200000">
            <a:off x="-3164214" y="2279417"/>
            <a:ext cx="5161169" cy="576000"/>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de-DE" sz="1800">
                <a:solidFill>
                  <a:schemeClr val="bg1"/>
                </a:solidFill>
              </a:rPr>
              <a:t>Spezialfolie</a:t>
            </a:r>
          </a:p>
        </p:txBody>
      </p:sp>
      <p:sp>
        <p:nvSpPr>
          <p:cNvPr id="13" name="Fußzeilenplatzhalter 12"/>
          <p:cNvSpPr>
            <a:spLocks noGrp="1"/>
          </p:cNvSpPr>
          <p:nvPr>
            <p:ph type="ftr" sz="quarter" idx="10"/>
          </p:nvPr>
        </p:nvSpPr>
        <p:spPr/>
        <p:txBody>
          <a:bodyPr/>
          <a:lstStyle/>
          <a:p>
            <a:r>
              <a:rPr lang="de-DE"/>
              <a:t>Einführung in Deep Learning</a:t>
            </a:r>
          </a:p>
        </p:txBody>
      </p:sp>
    </p:spTree>
    <p:extLst>
      <p:ext uri="{BB962C8B-B14F-4D97-AF65-F5344CB8AC3E}">
        <p14:creationId xmlns:p14="http://schemas.microsoft.com/office/powerpoint/2010/main" val="41030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02743 -2.46914E-7 L 0.05902 -2.46914E-7 " pathEditMode="relative" rAng="0" ptsTypes="AA">
                                      <p:cBhvr>
                                        <p:cTn id="6" dur="1000" fill="hold"/>
                                        <p:tgtEl>
                                          <p:spTgt spid="20"/>
                                        </p:tgtEl>
                                        <p:attrNameLst>
                                          <p:attrName>ppt_x</p:attrName>
                                          <p:attrName>ppt_y</p:attrName>
                                        </p:attrNameLst>
                                      </p:cBhvr>
                                      <p:rCtr x="4323" y="0"/>
                                    </p:animMotion>
                                  </p:childTnLst>
                                </p:cTn>
                              </p:par>
                              <p:par>
                                <p:cTn id="7" presetID="10"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extLst mod="1">
    <p:ext uri="{DCECCB84-F9BA-43D5-87BE-67443E8EF086}">
      <p15:sldGuideLst xmlns:p15="http://schemas.microsoft.com/office/powerpoint/2012/main">
        <p15:guide id="1" pos="2041">
          <p15:clr>
            <a:srgbClr val="FBAE40"/>
          </p15:clr>
        </p15:guide>
        <p15:guide id="4" pos="635">
          <p15:clr>
            <a:srgbClr val="FBAE40"/>
          </p15:clr>
        </p15:guide>
        <p15:guide id="5" orient="horz" pos="962">
          <p15:clr>
            <a:srgbClr val="FBAE40"/>
          </p15:clr>
        </p15:guide>
        <p15:guide id="6" orient="horz" pos="146">
          <p15:clr>
            <a:srgbClr val="FBAE40"/>
          </p15:clr>
        </p15:guide>
        <p15:guide id="7" pos="190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C17 Kontakt 1fach">
    <p:spTree>
      <p:nvGrpSpPr>
        <p:cNvPr id="1" name=""/>
        <p:cNvGrpSpPr/>
        <p:nvPr/>
      </p:nvGrpSpPr>
      <p:grpSpPr>
        <a:xfrm>
          <a:off x="0" y="0"/>
          <a:ext cx="0" cy="0"/>
          <a:chOff x="0" y="0"/>
          <a:chExt cx="0" cy="0"/>
        </a:xfrm>
      </p:grpSpPr>
      <p:pic>
        <p:nvPicPr>
          <p:cNvPr id="7" name="Grafik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78611" y="-11460"/>
            <a:ext cx="9501219" cy="2402958"/>
          </a:xfrm>
          <a:prstGeom prst="rect">
            <a:avLst/>
          </a:prstGeom>
        </p:spPr>
      </p:pic>
      <p:sp>
        <p:nvSpPr>
          <p:cNvPr id="8" name="Rechteck 7"/>
          <p:cNvSpPr/>
          <p:nvPr userDrawn="1"/>
        </p:nvSpPr>
        <p:spPr>
          <a:xfrm>
            <a:off x="-36514" y="2391498"/>
            <a:ext cx="9180514" cy="2520512"/>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sp>
        <p:nvSpPr>
          <p:cNvPr id="14" name="Foliennummernplatzhalter 13"/>
          <p:cNvSpPr>
            <a:spLocks noGrp="1"/>
          </p:cNvSpPr>
          <p:nvPr>
            <p:ph type="sldNum" sz="quarter" idx="11"/>
          </p:nvPr>
        </p:nvSpPr>
        <p:spPr/>
        <p:txBody>
          <a:bodyPr/>
          <a:lstStyle/>
          <a:p>
            <a:r>
              <a:rPr lang="de-DE"/>
              <a:t>Seite </a:t>
            </a:r>
            <a:fld id="{C3263557-27B3-42AF-8161-8D05F4F8A622}" type="slidenum">
              <a:rPr smtClean="0"/>
              <a:pPr/>
              <a:t>‹Nr.›</a:t>
            </a:fld>
            <a:endParaRPr/>
          </a:p>
        </p:txBody>
      </p:sp>
      <p:sp>
        <p:nvSpPr>
          <p:cNvPr id="18" name="Rechteck 17"/>
          <p:cNvSpPr/>
          <p:nvPr userDrawn="1"/>
        </p:nvSpPr>
        <p:spPr>
          <a:xfrm>
            <a:off x="0" y="195486"/>
            <a:ext cx="9144000"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 name="Grafik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7885" y="300474"/>
            <a:ext cx="928418" cy="360000"/>
          </a:xfrm>
          <a:prstGeom prst="rect">
            <a:avLst/>
          </a:prstGeom>
        </p:spPr>
      </p:pic>
      <p:sp>
        <p:nvSpPr>
          <p:cNvPr id="20" name="Textfeld 19"/>
          <p:cNvSpPr txBox="1"/>
          <p:nvPr userDrawn="1"/>
        </p:nvSpPr>
        <p:spPr>
          <a:xfrm>
            <a:off x="6173692" y="483518"/>
            <a:ext cx="2754408" cy="202897"/>
          </a:xfrm>
          <a:prstGeom prst="rect">
            <a:avLst/>
          </a:prstGeom>
          <a:noFill/>
        </p:spPr>
        <p:txBody>
          <a:bodyPr wrap="none" lIns="0" tIns="0" rIns="0" bIns="0" rtlCol="0" anchor="b" anchorCtr="0">
            <a:noAutofit/>
          </a:bodyPr>
          <a:lstStyle/>
          <a:p>
            <a:pPr algn="r"/>
            <a:r>
              <a:rPr lang="de-DE" sz="1060" b="0">
                <a:latin typeface="Open Sans" panose="020B0606030504020204" pitchFamily="34" charset="0"/>
                <a:ea typeface="Open Sans" panose="020B0606030504020204" pitchFamily="34" charset="0"/>
                <a:cs typeface="Open Sans" panose="020B0606030504020204" pitchFamily="34" charset="0"/>
              </a:rPr>
              <a:t> </a:t>
            </a:r>
            <a:r>
              <a:rPr lang="de-DE" sz="600" b="0">
                <a:solidFill>
                  <a:schemeClr val="accent1"/>
                </a:solidFill>
                <a:latin typeface="Open Sans" panose="020B0606030504020204" pitchFamily="34" charset="0"/>
                <a:ea typeface="Open Sans" panose="020B0606030504020204" pitchFamily="34" charset="0"/>
                <a:cs typeface="Open Sans" panose="020B0606030504020204" pitchFamily="34" charset="0"/>
                <a:sym typeface="Wingdings 2" panose="05020102010507070707" pitchFamily="18" charset="2"/>
              </a:rPr>
              <a:t> </a:t>
            </a:r>
            <a:r>
              <a:rPr lang="de-DE" sz="800" b="0">
                <a:latin typeface="Open Sans" panose="020B0606030504020204" pitchFamily="34" charset="0"/>
                <a:ea typeface="Open Sans" panose="020B0606030504020204" pitchFamily="34" charset="0"/>
                <a:cs typeface="Open Sans" panose="020B0606030504020204" pitchFamily="34" charset="0"/>
              </a:rPr>
              <a:t>Überraschend mehr Möglichkeiten</a:t>
            </a:r>
          </a:p>
        </p:txBody>
      </p:sp>
      <p:sp>
        <p:nvSpPr>
          <p:cNvPr id="4" name="Textfeld 3"/>
          <p:cNvSpPr txBox="1"/>
          <p:nvPr userDrawn="1"/>
        </p:nvSpPr>
        <p:spPr>
          <a:xfrm>
            <a:off x="0" y="-864000"/>
            <a:ext cx="4464000" cy="648000"/>
          </a:xfrm>
          <a:prstGeom prst="rect">
            <a:avLst/>
          </a:prstGeom>
          <a:noFill/>
        </p:spPr>
        <p:txBody>
          <a:bodyPr wrap="square" lIns="0" tIns="0" rIns="0" bIns="0" rtlCol="0">
            <a:noAutofit/>
          </a:bodyPr>
          <a:lstStyle/>
          <a:p>
            <a:r>
              <a:rPr lang="de-DE" sz="1100" b="1">
                <a:latin typeface="Consolas" panose="020B0609020204030204" pitchFamily="49" charset="0"/>
                <a:cs typeface="Consolas" panose="020B0609020204030204" pitchFamily="49" charset="0"/>
              </a:rPr>
              <a:t>Layout:  </a:t>
            </a:r>
            <a:r>
              <a:rPr lang="de-DE" sz="1100">
                <a:latin typeface="Consolas" panose="020B0609020204030204" pitchFamily="49" charset="0"/>
                <a:cs typeface="Consolas" panose="020B0609020204030204" pitchFamily="49" charset="0"/>
              </a:rPr>
              <a:t>Kontakt 1fach</a:t>
            </a:r>
          </a:p>
          <a:p>
            <a:r>
              <a:rPr lang="de-DE" sz="1100" b="1">
                <a:latin typeface="Consolas" panose="020B0609020204030204" pitchFamily="49" charset="0"/>
                <a:cs typeface="Consolas" panose="020B0609020204030204" pitchFamily="49" charset="0"/>
              </a:rPr>
              <a:t>Einsatz: </a:t>
            </a:r>
            <a:r>
              <a:rPr lang="de-DE" sz="1100" b="0">
                <a:latin typeface="Consolas" panose="020B0609020204030204" pitchFamily="49" charset="0"/>
                <a:cs typeface="Consolas" panose="020B0609020204030204" pitchFamily="49" charset="0"/>
              </a:rPr>
              <a:t>Abspann mit Statement, Foto, Kontaktinfos</a:t>
            </a:r>
            <a:endParaRPr lang="de-DE" sz="1100" b="0" baseline="0">
              <a:latin typeface="Consolas" panose="020B0609020204030204" pitchFamily="49" charset="0"/>
              <a:cs typeface="Consolas" panose="020B0609020204030204" pitchFamily="49" charset="0"/>
            </a:endParaRPr>
          </a:p>
          <a:p>
            <a:r>
              <a:rPr lang="de-DE" sz="1100" b="1" baseline="0">
                <a:latin typeface="Consolas" panose="020B0609020204030204" pitchFamily="49" charset="0"/>
                <a:cs typeface="Consolas" panose="020B0609020204030204" pitchFamily="49" charset="0"/>
              </a:rPr>
              <a:t>Inhalt:  </a:t>
            </a:r>
            <a:r>
              <a:rPr lang="de-DE" sz="1100" b="0" baseline="0">
                <a:latin typeface="Consolas" panose="020B0609020204030204" pitchFamily="49" charset="0"/>
                <a:cs typeface="Consolas" panose="020B0609020204030204" pitchFamily="49" charset="0"/>
              </a:rPr>
              <a:t>Logo, Claim, Kontaktinfos</a:t>
            </a:r>
          </a:p>
          <a:p>
            <a:r>
              <a:rPr lang="de-DE" sz="1100" b="1" baseline="0">
                <a:latin typeface="Consolas" panose="020B0609020204030204" pitchFamily="49" charset="0"/>
                <a:cs typeface="Consolas" panose="020B0609020204030204" pitchFamily="49" charset="0"/>
              </a:rPr>
              <a:t>Tipps:</a:t>
            </a:r>
            <a:r>
              <a:rPr lang="de-DE" sz="1100" b="0" baseline="0">
                <a:latin typeface="Consolas" panose="020B0609020204030204" pitchFamily="49" charset="0"/>
                <a:cs typeface="Consolas" panose="020B0609020204030204" pitchFamily="49" charset="0"/>
              </a:rPr>
              <a:t>   /</a:t>
            </a:r>
            <a:endParaRPr lang="de-DE" sz="1100" b="0">
              <a:latin typeface="Consolas" panose="020B0609020204030204" pitchFamily="49" charset="0"/>
              <a:cs typeface="Consolas" panose="020B0609020204030204" pitchFamily="49" charset="0"/>
            </a:endParaRPr>
          </a:p>
        </p:txBody>
      </p:sp>
      <p:sp>
        <p:nvSpPr>
          <p:cNvPr id="11" name="Textplatzhalter 10"/>
          <p:cNvSpPr>
            <a:spLocks noGrp="1"/>
          </p:cNvSpPr>
          <p:nvPr>
            <p:ph type="body" sz="quarter" idx="13" hasCustomPrompt="1"/>
          </p:nvPr>
        </p:nvSpPr>
        <p:spPr>
          <a:xfrm>
            <a:off x="4679999" y="-864000"/>
            <a:ext cx="4464000" cy="648000"/>
          </a:xfrm>
        </p:spPr>
        <p:txBody>
          <a:bodyPr>
            <a:noAutofit/>
          </a:bodyPr>
          <a:lstStyle>
            <a:lvl1pPr marL="0" indent="0">
              <a:buFontTx/>
              <a:buNone/>
              <a:defRPr sz="1100">
                <a:solidFill>
                  <a:schemeClr val="accent2"/>
                </a:solidFill>
                <a:latin typeface="Consolas" panose="020B0609020204030204" pitchFamily="49" charset="0"/>
                <a:cs typeface="Consolas" panose="020B0609020204030204" pitchFamily="49" charset="0"/>
              </a:defRPr>
            </a:lvl1pPr>
            <a:lvl2pPr marL="216000" indent="0">
              <a:buFontTx/>
              <a:buNone/>
              <a:defRPr sz="1100">
                <a:solidFill>
                  <a:schemeClr val="accent2"/>
                </a:solidFill>
                <a:latin typeface="Consolas" panose="020B0609020204030204" pitchFamily="49" charset="0"/>
                <a:cs typeface="Consolas" panose="020B0609020204030204" pitchFamily="49" charset="0"/>
              </a:defRPr>
            </a:lvl2pPr>
            <a:lvl3pPr marL="432000" indent="0">
              <a:buFontTx/>
              <a:buNone/>
              <a:defRPr sz="1050">
                <a:solidFill>
                  <a:schemeClr val="accent2"/>
                </a:solidFill>
                <a:latin typeface="Consolas" panose="020B0609020204030204" pitchFamily="49" charset="0"/>
                <a:cs typeface="Consolas" panose="020B0609020204030204" pitchFamily="49" charset="0"/>
              </a:defRPr>
            </a:lvl3pPr>
            <a:lvl4pPr marL="612000" indent="0">
              <a:buFontTx/>
              <a:buNone/>
              <a:defRPr sz="1050">
                <a:solidFill>
                  <a:schemeClr val="accent2"/>
                </a:solidFill>
                <a:latin typeface="Consolas" panose="020B0609020204030204" pitchFamily="49" charset="0"/>
                <a:cs typeface="Consolas" panose="020B0609020204030204" pitchFamily="49" charset="0"/>
              </a:defRPr>
            </a:lvl4pPr>
            <a:lvl5pPr marL="792000" indent="0">
              <a:buFontTx/>
              <a:buNone/>
              <a:defRPr sz="1050">
                <a:solidFill>
                  <a:schemeClr val="accent2"/>
                </a:solidFill>
                <a:latin typeface="Consolas" panose="020B0609020204030204" pitchFamily="49" charset="0"/>
                <a:cs typeface="Consolas" panose="020B0609020204030204" pitchFamily="49" charset="0"/>
              </a:defRPr>
            </a:lvl5pPr>
          </a:lstStyle>
          <a:p>
            <a:pPr lvl="0"/>
            <a:r>
              <a:rPr lang="de-DE"/>
              <a:t>(Platzhalter für Regieanweisungen, durch Klicken bearbeiten)</a:t>
            </a:r>
          </a:p>
        </p:txBody>
      </p:sp>
      <p:sp>
        <p:nvSpPr>
          <p:cNvPr id="24" name="Rechteck 23"/>
          <p:cNvSpPr/>
          <p:nvPr userDrawn="1"/>
        </p:nvSpPr>
        <p:spPr>
          <a:xfrm>
            <a:off x="227884" y="1058863"/>
            <a:ext cx="5676029" cy="3591514"/>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itle 1"/>
          <p:cNvSpPr>
            <a:spLocks noGrp="1"/>
          </p:cNvSpPr>
          <p:nvPr>
            <p:ph type="ctrTitle" hasCustomPrompt="1"/>
          </p:nvPr>
        </p:nvSpPr>
        <p:spPr>
          <a:xfrm>
            <a:off x="467999" y="1293132"/>
            <a:ext cx="5182173" cy="987289"/>
          </a:xfrm>
        </p:spPr>
        <p:txBody>
          <a:bodyPr anchor="t" anchorCtr="0"/>
          <a:lstStyle>
            <a:lvl1pPr algn="l">
              <a:defRPr sz="1800" baseline="0"/>
            </a:lvl1pPr>
          </a:lstStyle>
          <a:p>
            <a:r>
              <a:rPr lang="de-DE"/>
              <a:t>(Statement, durch Klicken bearbeiten)</a:t>
            </a:r>
            <a:endParaRPr lang="en-US"/>
          </a:p>
        </p:txBody>
      </p:sp>
      <p:sp>
        <p:nvSpPr>
          <p:cNvPr id="12" name="Bildplatzhalter 11"/>
          <p:cNvSpPr>
            <a:spLocks noGrp="1"/>
          </p:cNvSpPr>
          <p:nvPr>
            <p:ph type="pic" sz="quarter" idx="14" hasCustomPrompt="1"/>
          </p:nvPr>
        </p:nvSpPr>
        <p:spPr>
          <a:xfrm>
            <a:off x="468313" y="2643188"/>
            <a:ext cx="1152000" cy="1152000"/>
          </a:xfrm>
        </p:spPr>
        <p:txBody>
          <a:bodyPr>
            <a:normAutofit/>
          </a:bodyPr>
          <a:lstStyle>
            <a:lvl1pPr marL="0" indent="0">
              <a:buNone/>
              <a:defRPr sz="1100"/>
            </a:lvl1pPr>
          </a:lstStyle>
          <a:p>
            <a:r>
              <a:rPr lang="de-DE"/>
              <a:t>Referentenfoto </a:t>
            </a:r>
            <a:r>
              <a:rPr lang="de-DE" err="1"/>
              <a:t>hierrein</a:t>
            </a:r>
            <a:r>
              <a:rPr lang="de-DE"/>
              <a:t>!</a:t>
            </a:r>
          </a:p>
        </p:txBody>
      </p:sp>
      <p:sp>
        <p:nvSpPr>
          <p:cNvPr id="26" name="Textplatzhalter 25"/>
          <p:cNvSpPr>
            <a:spLocks noGrp="1"/>
          </p:cNvSpPr>
          <p:nvPr>
            <p:ph type="body" sz="quarter" idx="15" hasCustomPrompt="1"/>
          </p:nvPr>
        </p:nvSpPr>
        <p:spPr>
          <a:xfrm>
            <a:off x="1836738" y="2643189"/>
            <a:ext cx="3813434" cy="288562"/>
          </a:xfrm>
        </p:spPr>
        <p:txBody>
          <a:bodyPr>
            <a:normAutofit/>
          </a:bodyPr>
          <a:lstStyle>
            <a:lvl1pPr marL="0" indent="0">
              <a:buNone/>
              <a:defRPr sz="1400">
                <a:latin typeface="+mj-lt"/>
              </a:defRPr>
            </a:lvl1pPr>
          </a:lstStyle>
          <a:p>
            <a:pPr lvl="0"/>
            <a:r>
              <a:rPr lang="de-DE"/>
              <a:t>(Name des Referenten)</a:t>
            </a:r>
          </a:p>
        </p:txBody>
      </p:sp>
      <p:sp>
        <p:nvSpPr>
          <p:cNvPr id="27" name="Textplatzhalter 25"/>
          <p:cNvSpPr>
            <a:spLocks noGrp="1"/>
          </p:cNvSpPr>
          <p:nvPr>
            <p:ph type="body" sz="quarter" idx="16" hasCustomPrompt="1"/>
          </p:nvPr>
        </p:nvSpPr>
        <p:spPr>
          <a:xfrm>
            <a:off x="1840876" y="3013712"/>
            <a:ext cx="3809295" cy="1430038"/>
          </a:xfrm>
        </p:spPr>
        <p:txBody>
          <a:bodyPr>
            <a:normAutofit/>
          </a:bodyPr>
          <a:lstStyle>
            <a:lvl1pPr marL="0" indent="0">
              <a:buNone/>
              <a:defRPr sz="1200">
                <a:solidFill>
                  <a:schemeClr val="tx2"/>
                </a:solidFill>
              </a:defRPr>
            </a:lvl1pPr>
          </a:lstStyle>
          <a:p>
            <a:pPr lvl="0"/>
            <a:r>
              <a:rPr lang="de-DE"/>
              <a:t>(ggf. Titel)</a:t>
            </a:r>
            <a:br>
              <a:rPr lang="de-DE"/>
            </a:br>
            <a:r>
              <a:rPr lang="de-DE"/>
              <a:t>(ggf. Position)</a:t>
            </a:r>
            <a:br>
              <a:rPr lang="de-DE"/>
            </a:br>
            <a:r>
              <a:rPr lang="de-DE"/>
              <a:t>(ggf. Adresse)</a:t>
            </a:r>
            <a:br>
              <a:rPr lang="de-DE"/>
            </a:br>
            <a:r>
              <a:rPr lang="de-DE"/>
              <a:t>(ggf. Telefonnummer(n))</a:t>
            </a:r>
            <a:br>
              <a:rPr lang="de-DE"/>
            </a:br>
            <a:r>
              <a:rPr lang="de-DE"/>
              <a:t>(ggf. </a:t>
            </a:r>
            <a:r>
              <a:rPr lang="de-DE" err="1"/>
              <a:t>eMail</a:t>
            </a:r>
            <a:r>
              <a:rPr lang="de-DE"/>
              <a:t>-Adresse)</a:t>
            </a:r>
            <a:br>
              <a:rPr lang="de-DE"/>
            </a:br>
            <a:r>
              <a:rPr lang="de-DE"/>
              <a:t>(ggf. weitere Kontaktangaben, </a:t>
            </a:r>
            <a:r>
              <a:rPr lang="de-DE" err="1"/>
              <a:t>Social</a:t>
            </a:r>
            <a:r>
              <a:rPr lang="de-DE"/>
              <a:t> Media, Blogs, Websites)</a:t>
            </a:r>
          </a:p>
        </p:txBody>
      </p:sp>
      <p:sp>
        <p:nvSpPr>
          <p:cNvPr id="13" name="Fußzeilenplatzhalter 12"/>
          <p:cNvSpPr>
            <a:spLocks noGrp="1"/>
          </p:cNvSpPr>
          <p:nvPr>
            <p:ph type="ftr" sz="quarter" idx="10"/>
          </p:nvPr>
        </p:nvSpPr>
        <p:spPr/>
        <p:txBody>
          <a:bodyPr/>
          <a:lstStyle/>
          <a:p>
            <a:r>
              <a:rPr lang="de-DE"/>
              <a:t>Einführung in Deep Learning</a:t>
            </a:r>
          </a:p>
        </p:txBody>
      </p:sp>
      <p:grpSp>
        <p:nvGrpSpPr>
          <p:cNvPr id="23" name="Gruppieren 22"/>
          <p:cNvGrpSpPr/>
          <p:nvPr userDrawn="1"/>
        </p:nvGrpSpPr>
        <p:grpSpPr>
          <a:xfrm>
            <a:off x="6115050" y="3268921"/>
            <a:ext cx="2813050" cy="216000"/>
            <a:chOff x="6115050" y="3268853"/>
            <a:chExt cx="2813050" cy="216000"/>
          </a:xfrm>
        </p:grpSpPr>
        <p:sp>
          <p:nvSpPr>
            <p:cNvPr id="35" name="Textfeld 34"/>
            <p:cNvSpPr txBox="1"/>
            <p:nvPr userDrawn="1"/>
          </p:nvSpPr>
          <p:spPr>
            <a:xfrm>
              <a:off x="6447693" y="3268853"/>
              <a:ext cx="2480407" cy="216000"/>
            </a:xfrm>
            <a:prstGeom prst="rect">
              <a:avLst/>
            </a:prstGeom>
            <a:noFill/>
          </p:spPr>
          <p:txBody>
            <a:bodyPr wrap="square" lIns="0" tIns="0" rIns="0" bIns="0" rtlCol="0" anchor="ctr" anchorCtr="0">
              <a:noAutofit/>
            </a:bodyPr>
            <a:lstStyle/>
            <a:p>
              <a:r>
                <a:rPr lang="de-DE" sz="1000">
                  <a:solidFill>
                    <a:schemeClr val="accent1"/>
                  </a:solidFill>
                  <a:latin typeface="+mj-lt"/>
                  <a:hlinkClick r:id="rId4"/>
                </a:rPr>
                <a:t>@OC_WIRE</a:t>
              </a:r>
              <a:endParaRPr lang="de-DE" sz="1000">
                <a:solidFill>
                  <a:schemeClr val="accent1"/>
                </a:solidFill>
                <a:latin typeface="+mj-lt"/>
              </a:endParaRPr>
            </a:p>
          </p:txBody>
        </p:sp>
        <p:pic>
          <p:nvPicPr>
            <p:cNvPr id="2" name="Grafik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115050" y="3268853"/>
              <a:ext cx="216000" cy="216000"/>
            </a:xfrm>
            <a:prstGeom prst="rect">
              <a:avLst/>
            </a:prstGeom>
          </p:spPr>
        </p:pic>
      </p:grpSp>
      <p:grpSp>
        <p:nvGrpSpPr>
          <p:cNvPr id="28" name="Gruppieren 27"/>
          <p:cNvGrpSpPr/>
          <p:nvPr userDrawn="1"/>
        </p:nvGrpSpPr>
        <p:grpSpPr>
          <a:xfrm>
            <a:off x="6119366" y="3564798"/>
            <a:ext cx="2808734" cy="216000"/>
            <a:chOff x="6119366" y="3560356"/>
            <a:chExt cx="2808734" cy="216000"/>
          </a:xfrm>
        </p:grpSpPr>
        <p:sp>
          <p:nvSpPr>
            <p:cNvPr id="36" name="Textfeld 35"/>
            <p:cNvSpPr txBox="1"/>
            <p:nvPr userDrawn="1"/>
          </p:nvSpPr>
          <p:spPr>
            <a:xfrm>
              <a:off x="6447693" y="3560356"/>
              <a:ext cx="2480407" cy="216000"/>
            </a:xfrm>
            <a:prstGeom prst="rect">
              <a:avLst/>
            </a:prstGeom>
            <a:noFill/>
          </p:spPr>
          <p:txBody>
            <a:bodyPr wrap="square" lIns="0" tIns="0" rIns="0" bIns="0" rtlCol="0" anchor="ctr" anchorCtr="0">
              <a:noAutofit/>
            </a:bodyPr>
            <a:lstStyle/>
            <a:p>
              <a:r>
                <a:rPr lang="de-DE" sz="1000">
                  <a:solidFill>
                    <a:schemeClr val="accent1"/>
                  </a:solidFill>
                  <a:latin typeface="+mj-lt"/>
                  <a:hlinkClick r:id="rId6"/>
                </a:rPr>
                <a:t>OPITZCONSULTING</a:t>
              </a:r>
              <a:endParaRPr lang="de-DE" sz="1000">
                <a:solidFill>
                  <a:schemeClr val="accent1"/>
                </a:solidFill>
                <a:latin typeface="+mj-lt"/>
              </a:endParaRPr>
            </a:p>
          </p:txBody>
        </p:sp>
        <p:pic>
          <p:nvPicPr>
            <p:cNvPr id="3" name="Grafik 2"/>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119366" y="3560356"/>
              <a:ext cx="216000" cy="216000"/>
            </a:xfrm>
            <a:prstGeom prst="rect">
              <a:avLst/>
            </a:prstGeom>
          </p:spPr>
        </p:pic>
      </p:grpSp>
      <p:grpSp>
        <p:nvGrpSpPr>
          <p:cNvPr id="29" name="Gruppieren 28"/>
          <p:cNvGrpSpPr/>
          <p:nvPr userDrawn="1"/>
        </p:nvGrpSpPr>
        <p:grpSpPr>
          <a:xfrm>
            <a:off x="6115050" y="3860675"/>
            <a:ext cx="2813050" cy="216000"/>
            <a:chOff x="6115050" y="3846863"/>
            <a:chExt cx="2813050" cy="216000"/>
          </a:xfrm>
        </p:grpSpPr>
        <p:sp>
          <p:nvSpPr>
            <p:cNvPr id="37" name="Textfeld 36"/>
            <p:cNvSpPr txBox="1"/>
            <p:nvPr userDrawn="1"/>
          </p:nvSpPr>
          <p:spPr>
            <a:xfrm>
              <a:off x="6447693" y="3846863"/>
              <a:ext cx="2480407" cy="216000"/>
            </a:xfrm>
            <a:prstGeom prst="rect">
              <a:avLst/>
            </a:prstGeom>
            <a:noFill/>
          </p:spPr>
          <p:txBody>
            <a:bodyPr wrap="square" lIns="0" tIns="0" rIns="0" bIns="0" rtlCol="0" anchor="ctr" anchorCtr="0">
              <a:noAutofit/>
            </a:bodyPr>
            <a:lstStyle/>
            <a:p>
              <a:r>
                <a:rPr lang="de-DE" sz="1000">
                  <a:solidFill>
                    <a:schemeClr val="accent1"/>
                  </a:solidFill>
                  <a:latin typeface="+mj-lt"/>
                  <a:hlinkClick r:id="rId8"/>
                </a:rPr>
                <a:t>opitzconsulting</a:t>
              </a:r>
              <a:endParaRPr lang="de-DE" sz="1000">
                <a:solidFill>
                  <a:schemeClr val="accent1"/>
                </a:solidFill>
                <a:latin typeface="+mj-lt"/>
              </a:endParaRPr>
            </a:p>
          </p:txBody>
        </p:sp>
        <p:pic>
          <p:nvPicPr>
            <p:cNvPr id="5" name="Grafik 4"/>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6115050" y="3846863"/>
              <a:ext cx="216000" cy="216000"/>
            </a:xfrm>
            <a:prstGeom prst="rect">
              <a:avLst/>
            </a:prstGeom>
          </p:spPr>
        </p:pic>
      </p:grpSp>
      <p:grpSp>
        <p:nvGrpSpPr>
          <p:cNvPr id="30" name="Gruppieren 29"/>
          <p:cNvGrpSpPr/>
          <p:nvPr userDrawn="1"/>
        </p:nvGrpSpPr>
        <p:grpSpPr>
          <a:xfrm>
            <a:off x="6115050" y="4152246"/>
            <a:ext cx="2813050" cy="216000"/>
            <a:chOff x="6115050" y="4136730"/>
            <a:chExt cx="2813050" cy="216000"/>
          </a:xfrm>
        </p:grpSpPr>
        <p:sp>
          <p:nvSpPr>
            <p:cNvPr id="38" name="Textfeld 37"/>
            <p:cNvSpPr txBox="1"/>
            <p:nvPr userDrawn="1"/>
          </p:nvSpPr>
          <p:spPr>
            <a:xfrm>
              <a:off x="6447693" y="4136730"/>
              <a:ext cx="2480407" cy="216000"/>
            </a:xfrm>
            <a:prstGeom prst="rect">
              <a:avLst/>
            </a:prstGeom>
            <a:noFill/>
          </p:spPr>
          <p:txBody>
            <a:bodyPr wrap="square" lIns="0" tIns="0" rIns="0" bIns="0" rtlCol="0" anchor="ctr" anchorCtr="0">
              <a:noAutofit/>
            </a:bodyPr>
            <a:lstStyle/>
            <a:p>
              <a:r>
                <a:rPr lang="de-DE" sz="1000">
                  <a:solidFill>
                    <a:schemeClr val="accent1"/>
                  </a:solidFill>
                  <a:latin typeface="+mj-lt"/>
                  <a:hlinkClick r:id="rId10"/>
                </a:rPr>
                <a:t>opitz-consulting-bcb8-1009116</a:t>
              </a:r>
              <a:endParaRPr lang="de-DE" sz="1000">
                <a:solidFill>
                  <a:schemeClr val="accent1"/>
                </a:solidFill>
                <a:latin typeface="+mj-lt"/>
              </a:endParaRPr>
            </a:p>
          </p:txBody>
        </p:sp>
        <p:pic>
          <p:nvPicPr>
            <p:cNvPr id="6" name="Grafik 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6115050" y="4136730"/>
              <a:ext cx="216000" cy="216000"/>
            </a:xfrm>
            <a:prstGeom prst="rect">
              <a:avLst/>
            </a:prstGeom>
          </p:spPr>
        </p:pic>
      </p:grpSp>
      <p:grpSp>
        <p:nvGrpSpPr>
          <p:cNvPr id="21" name="Gruppieren 20"/>
          <p:cNvGrpSpPr/>
          <p:nvPr userDrawn="1"/>
        </p:nvGrpSpPr>
        <p:grpSpPr>
          <a:xfrm>
            <a:off x="6115050" y="2977350"/>
            <a:ext cx="2813050" cy="216000"/>
            <a:chOff x="6115050" y="2977350"/>
            <a:chExt cx="2813050" cy="216000"/>
          </a:xfrm>
        </p:grpSpPr>
        <p:sp>
          <p:nvSpPr>
            <p:cNvPr id="34" name="Textfeld 33"/>
            <p:cNvSpPr txBox="1"/>
            <p:nvPr userDrawn="1"/>
          </p:nvSpPr>
          <p:spPr>
            <a:xfrm>
              <a:off x="6447693" y="2977350"/>
              <a:ext cx="2480407" cy="216000"/>
            </a:xfrm>
            <a:prstGeom prst="rect">
              <a:avLst/>
            </a:prstGeom>
            <a:noFill/>
          </p:spPr>
          <p:txBody>
            <a:bodyPr wrap="square" lIns="0" tIns="0" rIns="0" bIns="0" rtlCol="0" anchor="ctr" anchorCtr="0">
              <a:noAutofit/>
            </a:bodyPr>
            <a:lstStyle/>
            <a:p>
              <a:r>
                <a:rPr lang="de-DE" sz="1000">
                  <a:solidFill>
                    <a:schemeClr val="accent1"/>
                  </a:solidFill>
                  <a:latin typeface="+mj-lt"/>
                  <a:hlinkClick r:id="rId12"/>
                </a:rPr>
                <a:t>WWW.OPITZ-CONSULTING.COM</a:t>
              </a:r>
              <a:endParaRPr lang="de-DE" sz="1000">
                <a:solidFill>
                  <a:schemeClr val="accent1"/>
                </a:solidFill>
                <a:latin typeface="+mj-lt"/>
              </a:endParaRPr>
            </a:p>
          </p:txBody>
        </p:sp>
        <p:pic>
          <p:nvPicPr>
            <p:cNvPr id="19" name="Grafik 18"/>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6115050" y="2977350"/>
              <a:ext cx="215894" cy="216000"/>
            </a:xfrm>
            <a:prstGeom prst="rect">
              <a:avLst/>
            </a:prstGeom>
          </p:spPr>
        </p:pic>
      </p:grpSp>
      <p:sp>
        <p:nvSpPr>
          <p:cNvPr id="32" name="Rechteck 31"/>
          <p:cNvSpPr/>
          <p:nvPr userDrawn="1"/>
        </p:nvSpPr>
        <p:spPr>
          <a:xfrm rot="16200000">
            <a:off x="-3164214" y="2279417"/>
            <a:ext cx="5161169" cy="576000"/>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de-DE" sz="1800">
                <a:solidFill>
                  <a:schemeClr val="bg1"/>
                </a:solidFill>
              </a:rPr>
              <a:t>Spezialfolie</a:t>
            </a:r>
          </a:p>
        </p:txBody>
      </p:sp>
    </p:spTree>
    <p:extLst>
      <p:ext uri="{BB962C8B-B14F-4D97-AF65-F5344CB8AC3E}">
        <p14:creationId xmlns:p14="http://schemas.microsoft.com/office/powerpoint/2010/main" val="1252566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7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71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C17 Kontakt 2fach">
    <p:spTree>
      <p:nvGrpSpPr>
        <p:cNvPr id="1" name=""/>
        <p:cNvGrpSpPr/>
        <p:nvPr/>
      </p:nvGrpSpPr>
      <p:grpSpPr>
        <a:xfrm>
          <a:off x="0" y="0"/>
          <a:ext cx="0" cy="0"/>
          <a:chOff x="0" y="0"/>
          <a:chExt cx="0" cy="0"/>
        </a:xfrm>
      </p:grpSpPr>
      <p:pic>
        <p:nvPicPr>
          <p:cNvPr id="7" name="Grafik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78611" y="-11460"/>
            <a:ext cx="9501219" cy="2402958"/>
          </a:xfrm>
          <a:prstGeom prst="rect">
            <a:avLst/>
          </a:prstGeom>
        </p:spPr>
      </p:pic>
      <p:sp>
        <p:nvSpPr>
          <p:cNvPr id="8" name="Rechteck 7"/>
          <p:cNvSpPr/>
          <p:nvPr userDrawn="1"/>
        </p:nvSpPr>
        <p:spPr>
          <a:xfrm>
            <a:off x="-36514" y="2391498"/>
            <a:ext cx="9180514" cy="2520512"/>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sp>
        <p:nvSpPr>
          <p:cNvPr id="14" name="Foliennummernplatzhalter 13"/>
          <p:cNvSpPr>
            <a:spLocks noGrp="1"/>
          </p:cNvSpPr>
          <p:nvPr>
            <p:ph type="sldNum" sz="quarter" idx="11"/>
          </p:nvPr>
        </p:nvSpPr>
        <p:spPr/>
        <p:txBody>
          <a:bodyPr/>
          <a:lstStyle/>
          <a:p>
            <a:r>
              <a:rPr lang="de-DE"/>
              <a:t>Seite </a:t>
            </a:r>
            <a:fld id="{C3263557-27B3-42AF-8161-8D05F4F8A622}" type="slidenum">
              <a:rPr smtClean="0"/>
              <a:pPr/>
              <a:t>‹Nr.›</a:t>
            </a:fld>
            <a:endParaRPr/>
          </a:p>
        </p:txBody>
      </p:sp>
      <p:sp>
        <p:nvSpPr>
          <p:cNvPr id="18" name="Rechteck 17"/>
          <p:cNvSpPr/>
          <p:nvPr userDrawn="1"/>
        </p:nvSpPr>
        <p:spPr>
          <a:xfrm>
            <a:off x="0" y="195486"/>
            <a:ext cx="9144000"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 name="Grafik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7885" y="300474"/>
            <a:ext cx="928418" cy="360000"/>
          </a:xfrm>
          <a:prstGeom prst="rect">
            <a:avLst/>
          </a:prstGeom>
        </p:spPr>
      </p:pic>
      <p:sp>
        <p:nvSpPr>
          <p:cNvPr id="20" name="Textfeld 19"/>
          <p:cNvSpPr txBox="1"/>
          <p:nvPr userDrawn="1"/>
        </p:nvSpPr>
        <p:spPr>
          <a:xfrm>
            <a:off x="6173692" y="483518"/>
            <a:ext cx="2754408" cy="202897"/>
          </a:xfrm>
          <a:prstGeom prst="rect">
            <a:avLst/>
          </a:prstGeom>
          <a:noFill/>
        </p:spPr>
        <p:txBody>
          <a:bodyPr wrap="none" lIns="0" tIns="0" rIns="0" bIns="0" rtlCol="0" anchor="b" anchorCtr="0">
            <a:noAutofit/>
          </a:bodyPr>
          <a:lstStyle/>
          <a:p>
            <a:pPr algn="r"/>
            <a:r>
              <a:rPr lang="de-DE" sz="1060" b="0">
                <a:latin typeface="Open Sans" panose="020B0606030504020204" pitchFamily="34" charset="0"/>
                <a:ea typeface="Open Sans" panose="020B0606030504020204" pitchFamily="34" charset="0"/>
                <a:cs typeface="Open Sans" panose="020B0606030504020204" pitchFamily="34" charset="0"/>
              </a:rPr>
              <a:t> </a:t>
            </a:r>
            <a:r>
              <a:rPr lang="de-DE" sz="600" b="0">
                <a:solidFill>
                  <a:schemeClr val="accent1"/>
                </a:solidFill>
                <a:latin typeface="Open Sans" panose="020B0606030504020204" pitchFamily="34" charset="0"/>
                <a:ea typeface="Open Sans" panose="020B0606030504020204" pitchFamily="34" charset="0"/>
                <a:cs typeface="Open Sans" panose="020B0606030504020204" pitchFamily="34" charset="0"/>
                <a:sym typeface="Wingdings 2" panose="05020102010507070707" pitchFamily="18" charset="2"/>
              </a:rPr>
              <a:t> </a:t>
            </a:r>
            <a:r>
              <a:rPr lang="de-DE" sz="800" b="0">
                <a:latin typeface="Open Sans" panose="020B0606030504020204" pitchFamily="34" charset="0"/>
                <a:ea typeface="Open Sans" panose="020B0606030504020204" pitchFamily="34" charset="0"/>
                <a:cs typeface="Open Sans" panose="020B0606030504020204" pitchFamily="34" charset="0"/>
              </a:rPr>
              <a:t>Überraschend mehr Möglichkeiten</a:t>
            </a:r>
          </a:p>
        </p:txBody>
      </p:sp>
      <p:sp>
        <p:nvSpPr>
          <p:cNvPr id="4" name="Textfeld 3"/>
          <p:cNvSpPr txBox="1"/>
          <p:nvPr userDrawn="1"/>
        </p:nvSpPr>
        <p:spPr>
          <a:xfrm>
            <a:off x="0" y="-864000"/>
            <a:ext cx="4464000" cy="648000"/>
          </a:xfrm>
          <a:prstGeom prst="rect">
            <a:avLst/>
          </a:prstGeom>
          <a:noFill/>
        </p:spPr>
        <p:txBody>
          <a:bodyPr wrap="square" lIns="0" tIns="0" rIns="0" bIns="0" rtlCol="0">
            <a:noAutofit/>
          </a:bodyPr>
          <a:lstStyle/>
          <a:p>
            <a:r>
              <a:rPr lang="de-DE" sz="1100" b="1">
                <a:latin typeface="Consolas" panose="020B0609020204030204" pitchFamily="49" charset="0"/>
                <a:cs typeface="Consolas" panose="020B0609020204030204" pitchFamily="49" charset="0"/>
              </a:rPr>
              <a:t>Layout:  </a:t>
            </a:r>
            <a:r>
              <a:rPr lang="de-DE" sz="1100">
                <a:latin typeface="Consolas" panose="020B0609020204030204" pitchFamily="49" charset="0"/>
                <a:cs typeface="Consolas" panose="020B0609020204030204" pitchFamily="49" charset="0"/>
              </a:rPr>
              <a:t>Kontakt 2fach</a:t>
            </a:r>
          </a:p>
          <a:p>
            <a:r>
              <a:rPr lang="de-DE" sz="1100" b="1">
                <a:latin typeface="Consolas" panose="020B0609020204030204" pitchFamily="49" charset="0"/>
                <a:cs typeface="Consolas" panose="020B0609020204030204" pitchFamily="49" charset="0"/>
              </a:rPr>
              <a:t>Einsatz: </a:t>
            </a:r>
            <a:r>
              <a:rPr lang="de-DE" sz="1100" b="0">
                <a:latin typeface="Consolas" panose="020B0609020204030204" pitchFamily="49" charset="0"/>
                <a:cs typeface="Consolas" panose="020B0609020204030204" pitchFamily="49" charset="0"/>
              </a:rPr>
              <a:t>Abspann mit Statement, 2Fotos, 2xKontaktinfos</a:t>
            </a:r>
            <a:endParaRPr lang="de-DE" sz="1100" b="0" baseline="0">
              <a:latin typeface="Consolas" panose="020B0609020204030204" pitchFamily="49" charset="0"/>
              <a:cs typeface="Consolas" panose="020B0609020204030204" pitchFamily="49" charset="0"/>
            </a:endParaRPr>
          </a:p>
          <a:p>
            <a:r>
              <a:rPr lang="de-DE" sz="1100" b="1" baseline="0">
                <a:latin typeface="Consolas" panose="020B0609020204030204" pitchFamily="49" charset="0"/>
                <a:cs typeface="Consolas" panose="020B0609020204030204" pitchFamily="49" charset="0"/>
              </a:rPr>
              <a:t>Inhalt:  </a:t>
            </a:r>
            <a:r>
              <a:rPr lang="de-DE" sz="1100" b="0" baseline="0">
                <a:latin typeface="Consolas" panose="020B0609020204030204" pitchFamily="49" charset="0"/>
                <a:cs typeface="Consolas" panose="020B0609020204030204" pitchFamily="49" charset="0"/>
              </a:rPr>
              <a:t>Logo, Claim, Kontaktinfos</a:t>
            </a:r>
          </a:p>
          <a:p>
            <a:r>
              <a:rPr lang="de-DE" sz="1100" b="1" baseline="0">
                <a:latin typeface="Consolas" panose="020B0609020204030204" pitchFamily="49" charset="0"/>
                <a:cs typeface="Consolas" panose="020B0609020204030204" pitchFamily="49" charset="0"/>
              </a:rPr>
              <a:t>Tipps:</a:t>
            </a:r>
            <a:r>
              <a:rPr lang="de-DE" sz="1100" b="0" baseline="0">
                <a:latin typeface="Consolas" panose="020B0609020204030204" pitchFamily="49" charset="0"/>
                <a:cs typeface="Consolas" panose="020B0609020204030204" pitchFamily="49" charset="0"/>
              </a:rPr>
              <a:t>   /</a:t>
            </a:r>
            <a:endParaRPr lang="de-DE" sz="1100" b="0">
              <a:latin typeface="Consolas" panose="020B0609020204030204" pitchFamily="49" charset="0"/>
              <a:cs typeface="Consolas" panose="020B0609020204030204" pitchFamily="49" charset="0"/>
            </a:endParaRPr>
          </a:p>
        </p:txBody>
      </p:sp>
      <p:sp>
        <p:nvSpPr>
          <p:cNvPr id="11" name="Textplatzhalter 10"/>
          <p:cNvSpPr>
            <a:spLocks noGrp="1"/>
          </p:cNvSpPr>
          <p:nvPr>
            <p:ph type="body" sz="quarter" idx="13" hasCustomPrompt="1"/>
          </p:nvPr>
        </p:nvSpPr>
        <p:spPr>
          <a:xfrm>
            <a:off x="4679999" y="-864000"/>
            <a:ext cx="4464000" cy="648000"/>
          </a:xfrm>
        </p:spPr>
        <p:txBody>
          <a:bodyPr>
            <a:noAutofit/>
          </a:bodyPr>
          <a:lstStyle>
            <a:lvl1pPr marL="0" indent="0">
              <a:buFontTx/>
              <a:buNone/>
              <a:defRPr sz="1100">
                <a:solidFill>
                  <a:schemeClr val="accent2"/>
                </a:solidFill>
                <a:latin typeface="Consolas" panose="020B0609020204030204" pitchFamily="49" charset="0"/>
                <a:cs typeface="Consolas" panose="020B0609020204030204" pitchFamily="49" charset="0"/>
              </a:defRPr>
            </a:lvl1pPr>
            <a:lvl2pPr marL="216000" indent="0">
              <a:buFontTx/>
              <a:buNone/>
              <a:defRPr sz="1100">
                <a:solidFill>
                  <a:schemeClr val="accent2"/>
                </a:solidFill>
                <a:latin typeface="Consolas" panose="020B0609020204030204" pitchFamily="49" charset="0"/>
                <a:cs typeface="Consolas" panose="020B0609020204030204" pitchFamily="49" charset="0"/>
              </a:defRPr>
            </a:lvl2pPr>
            <a:lvl3pPr marL="432000" indent="0">
              <a:buFontTx/>
              <a:buNone/>
              <a:defRPr sz="1050">
                <a:solidFill>
                  <a:schemeClr val="accent2"/>
                </a:solidFill>
                <a:latin typeface="Consolas" panose="020B0609020204030204" pitchFamily="49" charset="0"/>
                <a:cs typeface="Consolas" panose="020B0609020204030204" pitchFamily="49" charset="0"/>
              </a:defRPr>
            </a:lvl3pPr>
            <a:lvl4pPr marL="612000" indent="0">
              <a:buFontTx/>
              <a:buNone/>
              <a:defRPr sz="1050">
                <a:solidFill>
                  <a:schemeClr val="accent2"/>
                </a:solidFill>
                <a:latin typeface="Consolas" panose="020B0609020204030204" pitchFamily="49" charset="0"/>
                <a:cs typeface="Consolas" panose="020B0609020204030204" pitchFamily="49" charset="0"/>
              </a:defRPr>
            </a:lvl4pPr>
            <a:lvl5pPr marL="792000" indent="0">
              <a:buFontTx/>
              <a:buNone/>
              <a:defRPr sz="1050">
                <a:solidFill>
                  <a:schemeClr val="accent2"/>
                </a:solidFill>
                <a:latin typeface="Consolas" panose="020B0609020204030204" pitchFamily="49" charset="0"/>
                <a:cs typeface="Consolas" panose="020B0609020204030204" pitchFamily="49" charset="0"/>
              </a:defRPr>
            </a:lvl5pPr>
          </a:lstStyle>
          <a:p>
            <a:pPr lvl="0"/>
            <a:r>
              <a:rPr lang="de-DE"/>
              <a:t>(Platzhalter für Regieanweisungen, durch Klicken bearbeiten)</a:t>
            </a:r>
          </a:p>
        </p:txBody>
      </p:sp>
      <p:sp>
        <p:nvSpPr>
          <p:cNvPr id="24" name="Rechteck 23"/>
          <p:cNvSpPr/>
          <p:nvPr userDrawn="1"/>
        </p:nvSpPr>
        <p:spPr>
          <a:xfrm>
            <a:off x="227884" y="1058863"/>
            <a:ext cx="8700216" cy="338488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itle 1"/>
          <p:cNvSpPr>
            <a:spLocks noGrp="1"/>
          </p:cNvSpPr>
          <p:nvPr>
            <p:ph type="ctrTitle" hasCustomPrompt="1"/>
          </p:nvPr>
        </p:nvSpPr>
        <p:spPr>
          <a:xfrm>
            <a:off x="467999" y="1293132"/>
            <a:ext cx="3996051" cy="987289"/>
          </a:xfrm>
        </p:spPr>
        <p:txBody>
          <a:bodyPr anchor="t" anchorCtr="0"/>
          <a:lstStyle>
            <a:lvl1pPr algn="l">
              <a:defRPr sz="1800" baseline="0"/>
            </a:lvl1pPr>
          </a:lstStyle>
          <a:p>
            <a:r>
              <a:rPr lang="de-DE"/>
              <a:t>(Statement, durch Klicken bearbeiten)</a:t>
            </a:r>
            <a:endParaRPr lang="en-US"/>
          </a:p>
        </p:txBody>
      </p:sp>
      <p:sp>
        <p:nvSpPr>
          <p:cNvPr id="12" name="Bildplatzhalter 11"/>
          <p:cNvSpPr>
            <a:spLocks noGrp="1"/>
          </p:cNvSpPr>
          <p:nvPr>
            <p:ph type="pic" sz="quarter" idx="14" hasCustomPrompt="1"/>
          </p:nvPr>
        </p:nvSpPr>
        <p:spPr>
          <a:xfrm>
            <a:off x="468313" y="2643188"/>
            <a:ext cx="936000" cy="936000"/>
          </a:xfrm>
        </p:spPr>
        <p:txBody>
          <a:bodyPr>
            <a:normAutofit/>
          </a:bodyPr>
          <a:lstStyle>
            <a:lvl1pPr marL="0" indent="0">
              <a:buNone/>
              <a:defRPr sz="1100"/>
            </a:lvl1pPr>
          </a:lstStyle>
          <a:p>
            <a:r>
              <a:rPr lang="de-DE"/>
              <a:t>Referenten-foto 1 </a:t>
            </a:r>
            <a:r>
              <a:rPr lang="de-DE" err="1"/>
              <a:t>hierrein</a:t>
            </a:r>
            <a:r>
              <a:rPr lang="de-DE"/>
              <a:t>!</a:t>
            </a:r>
          </a:p>
        </p:txBody>
      </p:sp>
      <p:sp>
        <p:nvSpPr>
          <p:cNvPr id="26" name="Textplatzhalter 25"/>
          <p:cNvSpPr>
            <a:spLocks noGrp="1"/>
          </p:cNvSpPr>
          <p:nvPr>
            <p:ph type="body" sz="quarter" idx="15" hasCustomPrompt="1"/>
          </p:nvPr>
        </p:nvSpPr>
        <p:spPr>
          <a:xfrm>
            <a:off x="1546410" y="2643189"/>
            <a:ext cx="2917640" cy="288562"/>
          </a:xfrm>
        </p:spPr>
        <p:txBody>
          <a:bodyPr>
            <a:normAutofit/>
          </a:bodyPr>
          <a:lstStyle>
            <a:lvl1pPr marL="0" indent="0">
              <a:buNone/>
              <a:defRPr sz="1400">
                <a:latin typeface="+mj-lt"/>
              </a:defRPr>
            </a:lvl1pPr>
          </a:lstStyle>
          <a:p>
            <a:pPr lvl="0"/>
            <a:r>
              <a:rPr lang="de-DE"/>
              <a:t>(Name des 1. Referenten)</a:t>
            </a:r>
          </a:p>
        </p:txBody>
      </p:sp>
      <p:sp>
        <p:nvSpPr>
          <p:cNvPr id="27" name="Textplatzhalter 25"/>
          <p:cNvSpPr>
            <a:spLocks noGrp="1"/>
          </p:cNvSpPr>
          <p:nvPr>
            <p:ph type="body" sz="quarter" idx="16" hasCustomPrompt="1"/>
          </p:nvPr>
        </p:nvSpPr>
        <p:spPr>
          <a:xfrm>
            <a:off x="1550549" y="3013712"/>
            <a:ext cx="2913452" cy="1250674"/>
          </a:xfrm>
        </p:spPr>
        <p:txBody>
          <a:bodyPr>
            <a:normAutofit/>
          </a:bodyPr>
          <a:lstStyle>
            <a:lvl1pPr marL="0" indent="0">
              <a:buNone/>
              <a:defRPr sz="1200" baseline="0">
                <a:solidFill>
                  <a:schemeClr val="tx2"/>
                </a:solidFill>
              </a:defRPr>
            </a:lvl1pPr>
          </a:lstStyle>
          <a:p>
            <a:pPr lvl="0"/>
            <a:r>
              <a:rPr lang="de-DE"/>
              <a:t>(ggf. Titel, Position, Adresse, Telefonnummer(n), ggf. </a:t>
            </a:r>
            <a:r>
              <a:rPr lang="de-DE" err="1"/>
              <a:t>eMail</a:t>
            </a:r>
            <a:r>
              <a:rPr lang="de-DE"/>
              <a:t>-Adresse, ggf. weitere Kontaktangaben, </a:t>
            </a:r>
            <a:r>
              <a:rPr lang="de-DE" err="1"/>
              <a:t>Social</a:t>
            </a:r>
            <a:r>
              <a:rPr lang="de-DE"/>
              <a:t> Media, Blogs, Websites)</a:t>
            </a:r>
          </a:p>
        </p:txBody>
      </p:sp>
      <p:sp>
        <p:nvSpPr>
          <p:cNvPr id="33" name="Bildplatzhalter 11"/>
          <p:cNvSpPr>
            <a:spLocks noGrp="1"/>
          </p:cNvSpPr>
          <p:nvPr>
            <p:ph type="pic" sz="quarter" idx="17" hasCustomPrompt="1"/>
          </p:nvPr>
        </p:nvSpPr>
        <p:spPr>
          <a:xfrm>
            <a:off x="4680000" y="2643188"/>
            <a:ext cx="936000" cy="936000"/>
          </a:xfrm>
        </p:spPr>
        <p:txBody>
          <a:bodyPr>
            <a:normAutofit/>
          </a:bodyPr>
          <a:lstStyle>
            <a:lvl1pPr marL="0" indent="0">
              <a:buNone/>
              <a:defRPr sz="1100"/>
            </a:lvl1pPr>
          </a:lstStyle>
          <a:p>
            <a:r>
              <a:rPr lang="de-DE"/>
              <a:t>Referenten-foto 2 </a:t>
            </a:r>
            <a:r>
              <a:rPr lang="de-DE" err="1"/>
              <a:t>hierrein</a:t>
            </a:r>
            <a:r>
              <a:rPr lang="de-DE"/>
              <a:t>!</a:t>
            </a:r>
          </a:p>
        </p:txBody>
      </p:sp>
      <p:sp>
        <p:nvSpPr>
          <p:cNvPr id="46" name="Textplatzhalter 25"/>
          <p:cNvSpPr>
            <a:spLocks noGrp="1"/>
          </p:cNvSpPr>
          <p:nvPr>
            <p:ph type="body" sz="quarter" idx="18" hasCustomPrompt="1"/>
          </p:nvPr>
        </p:nvSpPr>
        <p:spPr>
          <a:xfrm>
            <a:off x="5793229" y="2643188"/>
            <a:ext cx="2917640" cy="288562"/>
          </a:xfrm>
        </p:spPr>
        <p:txBody>
          <a:bodyPr>
            <a:normAutofit/>
          </a:bodyPr>
          <a:lstStyle>
            <a:lvl1pPr marL="0" indent="0">
              <a:buNone/>
              <a:defRPr sz="1400">
                <a:latin typeface="+mj-lt"/>
              </a:defRPr>
            </a:lvl1pPr>
          </a:lstStyle>
          <a:p>
            <a:pPr lvl="0"/>
            <a:r>
              <a:rPr lang="de-DE"/>
              <a:t>(Name des 2. Referenten)</a:t>
            </a:r>
          </a:p>
        </p:txBody>
      </p:sp>
      <p:sp>
        <p:nvSpPr>
          <p:cNvPr id="49" name="Textplatzhalter 25"/>
          <p:cNvSpPr>
            <a:spLocks noGrp="1"/>
          </p:cNvSpPr>
          <p:nvPr>
            <p:ph type="body" sz="quarter" idx="19" hasCustomPrompt="1"/>
          </p:nvPr>
        </p:nvSpPr>
        <p:spPr>
          <a:xfrm>
            <a:off x="5797368" y="3013711"/>
            <a:ext cx="2913452" cy="1250674"/>
          </a:xfrm>
        </p:spPr>
        <p:txBody>
          <a:bodyPr>
            <a:normAutofit/>
          </a:bodyPr>
          <a:lstStyle>
            <a:lvl1pPr marL="0" indent="0">
              <a:buNone/>
              <a:defRPr sz="1200">
                <a:solidFill>
                  <a:schemeClr val="tx2"/>
                </a:solidFill>
              </a:defRPr>
            </a:lvl1pPr>
          </a:lstStyle>
          <a:p>
            <a:pPr lvl="0"/>
            <a:r>
              <a:rPr lang="de-DE"/>
              <a:t>(ggf. Titel, Position, Adresse, Telefonnummer(n), ggf. </a:t>
            </a:r>
            <a:r>
              <a:rPr lang="de-DE" err="1"/>
              <a:t>eMail</a:t>
            </a:r>
            <a:r>
              <a:rPr lang="de-DE"/>
              <a:t>-Adresse, ggf. weitere Kontaktangaben, </a:t>
            </a:r>
            <a:r>
              <a:rPr lang="de-DE" err="1"/>
              <a:t>Social</a:t>
            </a:r>
            <a:r>
              <a:rPr lang="de-DE"/>
              <a:t> Media, Blogs, Websites)</a:t>
            </a:r>
          </a:p>
        </p:txBody>
      </p:sp>
      <p:sp>
        <p:nvSpPr>
          <p:cNvPr id="13" name="Fußzeilenplatzhalter 12"/>
          <p:cNvSpPr>
            <a:spLocks noGrp="1"/>
          </p:cNvSpPr>
          <p:nvPr>
            <p:ph type="ftr" sz="quarter" idx="10"/>
          </p:nvPr>
        </p:nvSpPr>
        <p:spPr/>
        <p:txBody>
          <a:bodyPr/>
          <a:lstStyle/>
          <a:p>
            <a:r>
              <a:rPr lang="de-DE"/>
              <a:t>Einführung in Deep Learning</a:t>
            </a:r>
          </a:p>
        </p:txBody>
      </p:sp>
      <p:grpSp>
        <p:nvGrpSpPr>
          <p:cNvPr id="2" name="Gruppieren 1"/>
          <p:cNvGrpSpPr/>
          <p:nvPr userDrawn="1"/>
        </p:nvGrpSpPr>
        <p:grpSpPr>
          <a:xfrm>
            <a:off x="1072303" y="4540554"/>
            <a:ext cx="8076747" cy="216000"/>
            <a:chOff x="1072303" y="4540554"/>
            <a:chExt cx="8076747" cy="216000"/>
          </a:xfrm>
        </p:grpSpPr>
        <p:sp>
          <p:nvSpPr>
            <p:cNvPr id="38" name="Textfeld 37"/>
            <p:cNvSpPr txBox="1"/>
            <p:nvPr userDrawn="1"/>
          </p:nvSpPr>
          <p:spPr>
            <a:xfrm>
              <a:off x="3843819" y="4540554"/>
              <a:ext cx="2480407" cy="216000"/>
            </a:xfrm>
            <a:prstGeom prst="rect">
              <a:avLst/>
            </a:prstGeom>
            <a:noFill/>
          </p:spPr>
          <p:txBody>
            <a:bodyPr wrap="square" lIns="0" tIns="0" rIns="0" bIns="0" rtlCol="0" anchor="ctr" anchorCtr="0">
              <a:noAutofit/>
            </a:bodyPr>
            <a:lstStyle/>
            <a:p>
              <a:r>
                <a:rPr lang="de-DE" sz="1000">
                  <a:solidFill>
                    <a:schemeClr val="accent1"/>
                  </a:solidFill>
                  <a:latin typeface="+mj-lt"/>
                  <a:hlinkClick r:id="rId4"/>
                </a:rPr>
                <a:t>@OC_WIRE</a:t>
              </a:r>
              <a:endParaRPr lang="de-DE" sz="1000">
                <a:solidFill>
                  <a:schemeClr val="accent1"/>
                </a:solidFill>
                <a:latin typeface="+mj-lt"/>
              </a:endParaRPr>
            </a:p>
          </p:txBody>
        </p:sp>
        <p:pic>
          <p:nvPicPr>
            <p:cNvPr id="39" name="Grafik 3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511176" y="4540554"/>
              <a:ext cx="216000" cy="216000"/>
            </a:xfrm>
            <a:prstGeom prst="rect">
              <a:avLst/>
            </a:prstGeom>
          </p:spPr>
        </p:pic>
        <p:sp>
          <p:nvSpPr>
            <p:cNvPr id="45" name="Textfeld 44"/>
            <p:cNvSpPr txBox="1"/>
            <p:nvPr userDrawn="1"/>
          </p:nvSpPr>
          <p:spPr>
            <a:xfrm>
              <a:off x="5008277" y="4540554"/>
              <a:ext cx="2480407" cy="216000"/>
            </a:xfrm>
            <a:prstGeom prst="rect">
              <a:avLst/>
            </a:prstGeom>
            <a:noFill/>
          </p:spPr>
          <p:txBody>
            <a:bodyPr wrap="square" lIns="0" tIns="0" rIns="0" bIns="0" rtlCol="0" anchor="ctr" anchorCtr="0">
              <a:noAutofit/>
            </a:bodyPr>
            <a:lstStyle/>
            <a:p>
              <a:r>
                <a:rPr lang="de-DE" sz="1000">
                  <a:solidFill>
                    <a:schemeClr val="accent1"/>
                  </a:solidFill>
                  <a:latin typeface="+mj-lt"/>
                  <a:hlinkClick r:id="rId6"/>
                </a:rPr>
                <a:t>OPITZCONSULTING</a:t>
              </a:r>
              <a:endParaRPr lang="de-DE" sz="1000">
                <a:solidFill>
                  <a:schemeClr val="accent1"/>
                </a:solidFill>
                <a:latin typeface="+mj-lt"/>
              </a:endParaRPr>
            </a:p>
          </p:txBody>
        </p:sp>
        <p:pic>
          <p:nvPicPr>
            <p:cNvPr id="50" name="Grafik 49"/>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4679950" y="4540554"/>
              <a:ext cx="216000" cy="216000"/>
            </a:xfrm>
            <a:prstGeom prst="rect">
              <a:avLst/>
            </a:prstGeom>
          </p:spPr>
        </p:pic>
        <p:sp>
          <p:nvSpPr>
            <p:cNvPr id="52" name="Textfeld 51"/>
            <p:cNvSpPr txBox="1"/>
            <p:nvPr userDrawn="1"/>
          </p:nvSpPr>
          <p:spPr>
            <a:xfrm>
              <a:off x="6668643" y="4540554"/>
              <a:ext cx="2480407" cy="216000"/>
            </a:xfrm>
            <a:prstGeom prst="rect">
              <a:avLst/>
            </a:prstGeom>
            <a:noFill/>
          </p:spPr>
          <p:txBody>
            <a:bodyPr wrap="square" lIns="0" tIns="0" rIns="0" bIns="0" rtlCol="0" anchor="ctr" anchorCtr="0">
              <a:noAutofit/>
            </a:bodyPr>
            <a:lstStyle/>
            <a:p>
              <a:r>
                <a:rPr lang="de-DE" sz="1000">
                  <a:solidFill>
                    <a:schemeClr val="accent1"/>
                  </a:solidFill>
                  <a:latin typeface="+mj-lt"/>
                  <a:hlinkClick r:id="rId8"/>
                </a:rPr>
                <a:t>opitzconsulting</a:t>
              </a:r>
              <a:endParaRPr lang="de-DE" sz="1000">
                <a:solidFill>
                  <a:schemeClr val="accent1"/>
                </a:solidFill>
                <a:latin typeface="+mj-lt"/>
              </a:endParaRPr>
            </a:p>
          </p:txBody>
        </p:sp>
        <p:pic>
          <p:nvPicPr>
            <p:cNvPr id="53" name="Grafik 5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6336000" y="4540554"/>
              <a:ext cx="216000" cy="216000"/>
            </a:xfrm>
            <a:prstGeom prst="rect">
              <a:avLst/>
            </a:prstGeom>
          </p:spPr>
        </p:pic>
        <p:sp>
          <p:nvSpPr>
            <p:cNvPr id="55" name="Textfeld 54"/>
            <p:cNvSpPr txBox="1"/>
            <p:nvPr userDrawn="1"/>
          </p:nvSpPr>
          <p:spPr>
            <a:xfrm>
              <a:off x="1404946" y="4540554"/>
              <a:ext cx="2480407" cy="216000"/>
            </a:xfrm>
            <a:prstGeom prst="rect">
              <a:avLst/>
            </a:prstGeom>
            <a:noFill/>
          </p:spPr>
          <p:txBody>
            <a:bodyPr wrap="square" lIns="0" tIns="0" rIns="0" bIns="0" rtlCol="0" anchor="ctr" anchorCtr="0">
              <a:noAutofit/>
            </a:bodyPr>
            <a:lstStyle/>
            <a:p>
              <a:r>
                <a:rPr lang="de-DE" sz="1000">
                  <a:solidFill>
                    <a:schemeClr val="accent1"/>
                  </a:solidFill>
                  <a:latin typeface="+mj-lt"/>
                  <a:hlinkClick r:id="rId10"/>
                </a:rPr>
                <a:t>WWW.OPITZ-CONSULTING.COM</a:t>
              </a:r>
              <a:endParaRPr lang="de-DE" sz="1000">
                <a:solidFill>
                  <a:schemeClr val="accent1"/>
                </a:solidFill>
                <a:latin typeface="+mj-lt"/>
              </a:endParaRPr>
            </a:p>
          </p:txBody>
        </p:sp>
        <p:pic>
          <p:nvPicPr>
            <p:cNvPr id="56" name="Grafik 5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072303" y="4540554"/>
              <a:ext cx="215894" cy="216000"/>
            </a:xfrm>
            <a:prstGeom prst="rect">
              <a:avLst/>
            </a:prstGeom>
          </p:spPr>
        </p:pic>
      </p:grpSp>
      <p:sp>
        <p:nvSpPr>
          <p:cNvPr id="29" name="Rechteck 28"/>
          <p:cNvSpPr/>
          <p:nvPr userDrawn="1"/>
        </p:nvSpPr>
        <p:spPr>
          <a:xfrm rot="16200000">
            <a:off x="-3164214" y="2279417"/>
            <a:ext cx="5161169" cy="576000"/>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de-DE" sz="1800">
                <a:solidFill>
                  <a:schemeClr val="bg1"/>
                </a:solidFill>
              </a:rPr>
              <a:t>Spezialfolie</a:t>
            </a:r>
          </a:p>
        </p:txBody>
      </p:sp>
    </p:spTree>
    <p:extLst>
      <p:ext uri="{BB962C8B-B14F-4D97-AF65-F5344CB8AC3E}">
        <p14:creationId xmlns:p14="http://schemas.microsoft.com/office/powerpoint/2010/main" val="2043909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7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2812">
          <p15:clr>
            <a:srgbClr val="FBAE40"/>
          </p15:clr>
        </p15:guide>
        <p15:guide id="2" pos="294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C17 Titel &amp; 1 Inhalt">
    <p:spTree>
      <p:nvGrpSpPr>
        <p:cNvPr id="1" name=""/>
        <p:cNvGrpSpPr/>
        <p:nvPr/>
      </p:nvGrpSpPr>
      <p:grpSpPr>
        <a:xfrm>
          <a:off x="0" y="0"/>
          <a:ext cx="0" cy="0"/>
          <a:chOff x="0" y="0"/>
          <a:chExt cx="0" cy="0"/>
        </a:xfrm>
      </p:grpSpPr>
      <p:sp>
        <p:nvSpPr>
          <p:cNvPr id="17" name="Fußzeilenplatzhalter 16"/>
          <p:cNvSpPr>
            <a:spLocks noGrp="1"/>
          </p:cNvSpPr>
          <p:nvPr>
            <p:ph type="ftr" sz="quarter" idx="11"/>
          </p:nvPr>
        </p:nvSpPr>
        <p:spPr/>
        <p:txBody>
          <a:bodyPr/>
          <a:lstStyle/>
          <a:p>
            <a:r>
              <a:rPr lang="de-DE"/>
              <a:t>Einführung in Deep Learning</a:t>
            </a:r>
          </a:p>
        </p:txBody>
      </p:sp>
      <p:sp>
        <p:nvSpPr>
          <p:cNvPr id="18" name="Foliennummernplatzhalter 17"/>
          <p:cNvSpPr>
            <a:spLocks noGrp="1"/>
          </p:cNvSpPr>
          <p:nvPr>
            <p:ph type="sldNum" sz="quarter" idx="12"/>
          </p:nvPr>
        </p:nvSpPr>
        <p:spPr/>
        <p:txBody>
          <a:bodyPr/>
          <a:lstStyle/>
          <a:p>
            <a:r>
              <a:rPr lang="de-DE"/>
              <a:t>Seite </a:t>
            </a:r>
            <a:fld id="{C3263557-27B3-42AF-8161-8D05F4F8A622}" type="slidenum">
              <a:rPr smtClean="0"/>
              <a:pPr/>
              <a:t>‹Nr.›</a:t>
            </a:fld>
            <a:endParaRPr/>
          </a:p>
        </p:txBody>
      </p:sp>
      <p:sp>
        <p:nvSpPr>
          <p:cNvPr id="8" name="Title Placeholder 1"/>
          <p:cNvSpPr>
            <a:spLocks noGrp="1"/>
          </p:cNvSpPr>
          <p:nvPr>
            <p:ph type="title" hasCustomPrompt="1"/>
          </p:nvPr>
        </p:nvSpPr>
        <p:spPr>
          <a:xfrm>
            <a:off x="215900" y="87474"/>
            <a:ext cx="8712200" cy="812554"/>
          </a:xfrm>
          <a:prstGeom prst="rect">
            <a:avLst/>
          </a:prstGeom>
        </p:spPr>
        <p:txBody>
          <a:bodyPr vert="horz" lIns="0" tIns="0" rIns="0" bIns="0" rtlCol="0" anchor="b" anchorCtr="0">
            <a:noAutofit/>
          </a:bodyPr>
          <a:lstStyle>
            <a:lvl1pPr>
              <a:tabLst>
                <a:tab pos="8702675" algn="r"/>
              </a:tabLst>
              <a:defRPr baseline="0"/>
            </a:lvl1pPr>
          </a:lstStyle>
          <a:p>
            <a:r>
              <a:rPr lang="de-DE"/>
              <a:t>(Folientitel, durch Klicken bearbeiten)</a:t>
            </a:r>
            <a:br>
              <a:rPr lang="de-DE"/>
            </a:br>
            <a:r>
              <a:rPr lang="de-DE"/>
              <a:t>(nur in Ausnahmen 2zeilig!)</a:t>
            </a:r>
            <a:endParaRPr lang="en-US"/>
          </a:p>
        </p:txBody>
      </p:sp>
      <p:sp>
        <p:nvSpPr>
          <p:cNvPr id="3" name="Inhaltsplatzhalter 2"/>
          <p:cNvSpPr>
            <a:spLocks noGrp="1"/>
          </p:cNvSpPr>
          <p:nvPr>
            <p:ph sz="quarter" idx="13" hasCustomPrompt="1"/>
          </p:nvPr>
        </p:nvSpPr>
        <p:spPr>
          <a:xfrm>
            <a:off x="215900" y="1080000"/>
            <a:ext cx="8712200" cy="3708000"/>
          </a:xfrm>
        </p:spPr>
        <p:txBody>
          <a:bodyPr>
            <a:noAutofit/>
          </a:bodyPr>
          <a:lstStyle>
            <a:lvl1pPr>
              <a:defRPr baseline="0"/>
            </a:lvl1pPr>
          </a:lstStyle>
          <a:p>
            <a:pPr lvl="0"/>
            <a:r>
              <a:rPr lang="de-DE"/>
              <a:t>(Aufzählungstext, durch Klicken bearbeiten oder andere Inhalte einfügen)</a:t>
            </a:r>
          </a:p>
          <a:p>
            <a:pPr lvl="1"/>
            <a:r>
              <a:rPr lang="de-DE"/>
              <a:t>Zweite Ebene</a:t>
            </a:r>
          </a:p>
          <a:p>
            <a:pPr lvl="2"/>
            <a:r>
              <a:rPr lang="de-DE"/>
              <a:t>Dritte Ebene</a:t>
            </a:r>
          </a:p>
          <a:p>
            <a:pPr lvl="3"/>
            <a:r>
              <a:rPr lang="de-DE"/>
              <a:t>Vierte Ebene</a:t>
            </a:r>
          </a:p>
          <a:p>
            <a:pPr lvl="4"/>
            <a:r>
              <a:rPr lang="de-DE"/>
              <a:t>Fünfte Ebene</a:t>
            </a:r>
          </a:p>
        </p:txBody>
      </p:sp>
      <p:cxnSp>
        <p:nvCxnSpPr>
          <p:cNvPr id="9" name="Gerader Verbinder 8"/>
          <p:cNvCxnSpPr/>
          <p:nvPr userDrawn="1"/>
        </p:nvCxnSpPr>
        <p:spPr>
          <a:xfrm>
            <a:off x="-324544" y="951570"/>
            <a:ext cx="5404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userDrawn="1"/>
        </p:nvCxnSpPr>
        <p:spPr>
          <a:xfrm>
            <a:off x="-484" y="951570"/>
            <a:ext cx="216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feld 10"/>
          <p:cNvSpPr txBox="1"/>
          <p:nvPr userDrawn="1"/>
        </p:nvSpPr>
        <p:spPr>
          <a:xfrm>
            <a:off x="0" y="-864001"/>
            <a:ext cx="4464000" cy="823045"/>
          </a:xfrm>
          <a:prstGeom prst="rect">
            <a:avLst/>
          </a:prstGeom>
          <a:noFill/>
        </p:spPr>
        <p:txBody>
          <a:bodyPr wrap="square" lIns="0" tIns="0" rIns="0" bIns="0" rtlCol="0">
            <a:noAutofit/>
          </a:bodyPr>
          <a:lstStyle/>
          <a:p>
            <a:r>
              <a:rPr lang="de-DE" sz="1100" b="1">
                <a:latin typeface="Consolas" panose="020B0609020204030204" pitchFamily="49" charset="0"/>
                <a:cs typeface="Consolas" panose="020B0609020204030204" pitchFamily="49" charset="0"/>
              </a:rPr>
              <a:t>Layout:  </a:t>
            </a:r>
            <a:r>
              <a:rPr lang="de-DE" sz="1100">
                <a:latin typeface="Consolas" panose="020B0609020204030204" pitchFamily="49" charset="0"/>
                <a:cs typeface="Consolas" panose="020B0609020204030204" pitchFamily="49" charset="0"/>
              </a:rPr>
              <a:t>Titel</a:t>
            </a:r>
            <a:r>
              <a:rPr lang="de-DE" sz="1100" baseline="0">
                <a:latin typeface="Consolas" panose="020B0609020204030204" pitchFamily="49" charset="0"/>
                <a:cs typeface="Consolas" panose="020B0609020204030204" pitchFamily="49" charset="0"/>
              </a:rPr>
              <a:t> &amp; 1 Inhalt</a:t>
            </a:r>
            <a:endParaRPr lang="de-DE" sz="1100">
              <a:latin typeface="Consolas" panose="020B0609020204030204" pitchFamily="49" charset="0"/>
              <a:cs typeface="Consolas" panose="020B0609020204030204" pitchFamily="49" charset="0"/>
            </a:endParaRPr>
          </a:p>
          <a:p>
            <a:r>
              <a:rPr lang="de-DE" sz="1100" b="1">
                <a:latin typeface="Consolas" panose="020B0609020204030204" pitchFamily="49" charset="0"/>
                <a:cs typeface="Consolas" panose="020B0609020204030204" pitchFamily="49" charset="0"/>
              </a:rPr>
              <a:t>Einsatz: </a:t>
            </a:r>
            <a:r>
              <a:rPr lang="de-DE" sz="1100" b="0">
                <a:latin typeface="Consolas" panose="020B0609020204030204" pitchFamily="49" charset="0"/>
                <a:cs typeface="Consolas" panose="020B0609020204030204" pitchFamily="49" charset="0"/>
              </a:rPr>
              <a:t>Standardfolie</a:t>
            </a:r>
            <a:endParaRPr lang="de-DE" sz="1100" b="0" baseline="0">
              <a:latin typeface="Consolas" panose="020B0609020204030204" pitchFamily="49" charset="0"/>
              <a:cs typeface="Consolas" panose="020B0609020204030204" pitchFamily="49" charset="0"/>
            </a:endParaRPr>
          </a:p>
          <a:p>
            <a:r>
              <a:rPr lang="de-DE" sz="1100" b="1" baseline="0">
                <a:latin typeface="Consolas" panose="020B0609020204030204" pitchFamily="49" charset="0"/>
                <a:cs typeface="Consolas" panose="020B0609020204030204" pitchFamily="49" charset="0"/>
              </a:rPr>
              <a:t>Inhalt:  </a:t>
            </a:r>
            <a:r>
              <a:rPr lang="de-DE" sz="1100" b="0" baseline="0">
                <a:latin typeface="Consolas" panose="020B0609020204030204" pitchFamily="49" charset="0"/>
                <a:cs typeface="Consolas" panose="020B0609020204030204" pitchFamily="49" charset="0"/>
              </a:rPr>
              <a:t>Überschrift, variabler Inhalt</a:t>
            </a:r>
          </a:p>
          <a:p>
            <a:r>
              <a:rPr lang="de-DE" sz="1100" b="1" baseline="0">
                <a:latin typeface="Consolas" panose="020B0609020204030204" pitchFamily="49" charset="0"/>
                <a:cs typeface="Consolas" panose="020B0609020204030204" pitchFamily="49" charset="0"/>
              </a:rPr>
              <a:t>Tipps:</a:t>
            </a:r>
            <a:r>
              <a:rPr lang="de-DE" sz="1100" b="0" baseline="0">
                <a:latin typeface="Consolas" panose="020B0609020204030204" pitchFamily="49" charset="0"/>
                <a:cs typeface="Consolas" panose="020B0609020204030204" pitchFamily="49" charset="0"/>
              </a:rPr>
              <a:t>   Bitte Überschrift 1zeilig; div. Inhaltstypen sind</a:t>
            </a:r>
            <a:br>
              <a:rPr lang="de-DE" sz="1100" b="0" baseline="0">
                <a:latin typeface="Consolas" panose="020B0609020204030204" pitchFamily="49" charset="0"/>
                <a:cs typeface="Consolas" panose="020B0609020204030204" pitchFamily="49" charset="0"/>
              </a:rPr>
            </a:br>
            <a:r>
              <a:rPr lang="de-DE" sz="1100" b="0" baseline="0">
                <a:latin typeface="Consolas" panose="020B0609020204030204" pitchFamily="49" charset="0"/>
                <a:cs typeface="Consolas" panose="020B0609020204030204" pitchFamily="49" charset="0"/>
              </a:rPr>
              <a:t>         möglich</a:t>
            </a:r>
            <a:endParaRPr lang="de-DE" sz="1100" b="0">
              <a:latin typeface="Consolas" panose="020B0609020204030204" pitchFamily="49" charset="0"/>
              <a:cs typeface="Consolas" panose="020B0609020204030204" pitchFamily="49" charset="0"/>
            </a:endParaRPr>
          </a:p>
        </p:txBody>
      </p:sp>
      <p:sp>
        <p:nvSpPr>
          <p:cNvPr id="12" name="Textplatzhalter 10"/>
          <p:cNvSpPr>
            <a:spLocks noGrp="1"/>
          </p:cNvSpPr>
          <p:nvPr>
            <p:ph type="body" sz="quarter" idx="14" hasCustomPrompt="1"/>
          </p:nvPr>
        </p:nvSpPr>
        <p:spPr>
          <a:xfrm>
            <a:off x="4679999" y="-864000"/>
            <a:ext cx="4464000" cy="648000"/>
          </a:xfrm>
        </p:spPr>
        <p:txBody>
          <a:bodyPr>
            <a:noAutofit/>
          </a:bodyPr>
          <a:lstStyle>
            <a:lvl1pPr marL="0" indent="0">
              <a:buFontTx/>
              <a:buNone/>
              <a:defRPr sz="1100">
                <a:solidFill>
                  <a:schemeClr val="accent2"/>
                </a:solidFill>
                <a:latin typeface="Consolas" panose="020B0609020204030204" pitchFamily="49" charset="0"/>
                <a:cs typeface="Consolas" panose="020B0609020204030204" pitchFamily="49" charset="0"/>
              </a:defRPr>
            </a:lvl1pPr>
            <a:lvl2pPr marL="216000" indent="0">
              <a:buFontTx/>
              <a:buNone/>
              <a:defRPr sz="1100">
                <a:solidFill>
                  <a:schemeClr val="accent2"/>
                </a:solidFill>
                <a:latin typeface="Consolas" panose="020B0609020204030204" pitchFamily="49" charset="0"/>
                <a:cs typeface="Consolas" panose="020B0609020204030204" pitchFamily="49" charset="0"/>
              </a:defRPr>
            </a:lvl2pPr>
            <a:lvl3pPr marL="432000" indent="0">
              <a:buFontTx/>
              <a:buNone/>
              <a:defRPr sz="1050">
                <a:solidFill>
                  <a:schemeClr val="accent2"/>
                </a:solidFill>
                <a:latin typeface="Consolas" panose="020B0609020204030204" pitchFamily="49" charset="0"/>
                <a:cs typeface="Consolas" panose="020B0609020204030204" pitchFamily="49" charset="0"/>
              </a:defRPr>
            </a:lvl3pPr>
            <a:lvl4pPr marL="612000" indent="0">
              <a:buFontTx/>
              <a:buNone/>
              <a:defRPr sz="1050">
                <a:solidFill>
                  <a:schemeClr val="accent2"/>
                </a:solidFill>
                <a:latin typeface="Consolas" panose="020B0609020204030204" pitchFamily="49" charset="0"/>
                <a:cs typeface="Consolas" panose="020B0609020204030204" pitchFamily="49" charset="0"/>
              </a:defRPr>
            </a:lvl4pPr>
            <a:lvl5pPr marL="792000" indent="0">
              <a:buFontTx/>
              <a:buNone/>
              <a:defRPr sz="1050">
                <a:solidFill>
                  <a:schemeClr val="accent2"/>
                </a:solidFill>
                <a:latin typeface="Consolas" panose="020B0609020204030204" pitchFamily="49" charset="0"/>
                <a:cs typeface="Consolas" panose="020B0609020204030204" pitchFamily="49" charset="0"/>
              </a:defRPr>
            </a:lvl5pPr>
          </a:lstStyle>
          <a:p>
            <a:pPr lvl="0"/>
            <a:r>
              <a:rPr lang="de-DE"/>
              <a:t>(Platzhalter für Regieanweisungen, durch Klicken bearbeiten)</a:t>
            </a:r>
          </a:p>
        </p:txBody>
      </p:sp>
      <p:sp>
        <p:nvSpPr>
          <p:cNvPr id="14" name="Rechteck 13"/>
          <p:cNvSpPr/>
          <p:nvPr userDrawn="1"/>
        </p:nvSpPr>
        <p:spPr>
          <a:xfrm rot="16200000">
            <a:off x="-3165035" y="2278594"/>
            <a:ext cx="5162812" cy="576000"/>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de-DE" sz="1800">
                <a:solidFill>
                  <a:schemeClr val="bg1"/>
                </a:solidFill>
              </a:rPr>
              <a:t>Standardfolie</a:t>
            </a:r>
          </a:p>
        </p:txBody>
      </p:sp>
    </p:spTree>
    <p:extLst>
      <p:ext uri="{BB962C8B-B14F-4D97-AF65-F5344CB8AC3E}">
        <p14:creationId xmlns:p14="http://schemas.microsoft.com/office/powerpoint/2010/main" val="349716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02743 3.45679E-6 L 0.05903 3.45679E-6 " pathEditMode="relative" rAng="0" ptsTypes="AA">
                                      <p:cBhvr>
                                        <p:cTn id="6" dur="1000" fill="hold"/>
                                        <p:tgtEl>
                                          <p:spTgt spid="9"/>
                                        </p:tgtEl>
                                        <p:attrNameLst>
                                          <p:attrName>ppt_x</p:attrName>
                                          <p:attrName>ppt_y</p:attrName>
                                        </p:attrNameLst>
                                      </p:cBhvr>
                                      <p:rCtr x="432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orient="horz" pos="509">
          <p15:clr>
            <a:srgbClr val="FBAE40"/>
          </p15:clr>
        </p15:guide>
        <p15:guide id="2" orient="horz" pos="14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C17 Titel &amp; 2 Inhalte">
    <p:spTree>
      <p:nvGrpSpPr>
        <p:cNvPr id="1" name=""/>
        <p:cNvGrpSpPr/>
        <p:nvPr/>
      </p:nvGrpSpPr>
      <p:grpSpPr>
        <a:xfrm>
          <a:off x="0" y="0"/>
          <a:ext cx="0" cy="0"/>
          <a:chOff x="0" y="0"/>
          <a:chExt cx="0" cy="0"/>
        </a:xfrm>
      </p:grpSpPr>
      <p:sp>
        <p:nvSpPr>
          <p:cNvPr id="17" name="Fußzeilenplatzhalter 16"/>
          <p:cNvSpPr>
            <a:spLocks noGrp="1"/>
          </p:cNvSpPr>
          <p:nvPr>
            <p:ph type="ftr" sz="quarter" idx="11"/>
          </p:nvPr>
        </p:nvSpPr>
        <p:spPr/>
        <p:txBody>
          <a:bodyPr/>
          <a:lstStyle/>
          <a:p>
            <a:r>
              <a:rPr lang="de-DE"/>
              <a:t>Einführung in Deep Learning</a:t>
            </a:r>
          </a:p>
        </p:txBody>
      </p:sp>
      <p:sp>
        <p:nvSpPr>
          <p:cNvPr id="18" name="Foliennummernplatzhalter 17"/>
          <p:cNvSpPr>
            <a:spLocks noGrp="1"/>
          </p:cNvSpPr>
          <p:nvPr>
            <p:ph type="sldNum" sz="quarter" idx="12"/>
          </p:nvPr>
        </p:nvSpPr>
        <p:spPr/>
        <p:txBody>
          <a:bodyPr/>
          <a:lstStyle/>
          <a:p>
            <a:r>
              <a:rPr lang="de-DE"/>
              <a:t>Seite </a:t>
            </a:r>
            <a:fld id="{C3263557-27B3-42AF-8161-8D05F4F8A622}" type="slidenum">
              <a:rPr smtClean="0"/>
              <a:pPr/>
              <a:t>‹Nr.›</a:t>
            </a:fld>
            <a:endParaRPr/>
          </a:p>
        </p:txBody>
      </p:sp>
      <p:sp>
        <p:nvSpPr>
          <p:cNvPr id="8" name="Title Placeholder 1"/>
          <p:cNvSpPr>
            <a:spLocks noGrp="1"/>
          </p:cNvSpPr>
          <p:nvPr>
            <p:ph type="title" hasCustomPrompt="1"/>
          </p:nvPr>
        </p:nvSpPr>
        <p:spPr>
          <a:xfrm>
            <a:off x="215900" y="87474"/>
            <a:ext cx="8712200" cy="812554"/>
          </a:xfrm>
          <a:prstGeom prst="rect">
            <a:avLst/>
          </a:prstGeom>
        </p:spPr>
        <p:txBody>
          <a:bodyPr vert="horz" lIns="0" tIns="0" rIns="0" bIns="0" rtlCol="0" anchor="b" anchorCtr="0">
            <a:noAutofit/>
          </a:bodyPr>
          <a:lstStyle>
            <a:lvl1pPr>
              <a:tabLst>
                <a:tab pos="8702675" algn="r"/>
              </a:tabLst>
              <a:defRPr baseline="0"/>
            </a:lvl1pPr>
          </a:lstStyle>
          <a:p>
            <a:r>
              <a:rPr lang="de-DE"/>
              <a:t>(Folientitel, durch Klicken bearbeiten)</a:t>
            </a:r>
            <a:br>
              <a:rPr lang="de-DE"/>
            </a:br>
            <a:r>
              <a:rPr lang="de-DE"/>
              <a:t>(nur in Ausnahmen 2zeilig!)</a:t>
            </a:r>
            <a:endParaRPr lang="en-US"/>
          </a:p>
        </p:txBody>
      </p:sp>
      <p:sp>
        <p:nvSpPr>
          <p:cNvPr id="3" name="Inhaltsplatzhalter 2"/>
          <p:cNvSpPr>
            <a:spLocks noGrp="1"/>
          </p:cNvSpPr>
          <p:nvPr>
            <p:ph sz="quarter" idx="13" hasCustomPrompt="1"/>
          </p:nvPr>
        </p:nvSpPr>
        <p:spPr>
          <a:xfrm>
            <a:off x="215900" y="1080000"/>
            <a:ext cx="4248088" cy="3708000"/>
          </a:xfrm>
        </p:spPr>
        <p:txBody>
          <a:bodyPr>
            <a:noAutofit/>
          </a:bodyPr>
          <a:lstStyle>
            <a:lvl1pPr>
              <a:defRPr baseline="0"/>
            </a:lvl1pPr>
          </a:lstStyle>
          <a:p>
            <a:pPr lvl="0"/>
            <a:r>
              <a:rPr lang="de-DE"/>
              <a:t>(Aufzählungstext,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9" name="Inhaltsplatzhalter 2"/>
          <p:cNvSpPr>
            <a:spLocks noGrp="1"/>
          </p:cNvSpPr>
          <p:nvPr>
            <p:ph sz="quarter" idx="15" hasCustomPrompt="1"/>
          </p:nvPr>
        </p:nvSpPr>
        <p:spPr>
          <a:xfrm>
            <a:off x="4680012" y="1080000"/>
            <a:ext cx="4248088" cy="3708000"/>
          </a:xfrm>
        </p:spPr>
        <p:txBody>
          <a:bodyPr>
            <a:noAutofit/>
          </a:bodyPr>
          <a:lstStyle>
            <a:lvl1pPr>
              <a:defRPr baseline="0"/>
            </a:lvl1pPr>
          </a:lstStyle>
          <a:p>
            <a:pPr lvl="0"/>
            <a:r>
              <a:rPr lang="de-DE"/>
              <a:t>(Aufzählungstext, durch Klicken bearbeiten)</a:t>
            </a:r>
          </a:p>
          <a:p>
            <a:pPr lvl="1"/>
            <a:r>
              <a:rPr lang="de-DE"/>
              <a:t>Zweite Ebene</a:t>
            </a:r>
          </a:p>
          <a:p>
            <a:pPr lvl="2"/>
            <a:r>
              <a:rPr lang="de-DE"/>
              <a:t>Dritte Ebene</a:t>
            </a:r>
          </a:p>
          <a:p>
            <a:pPr lvl="3"/>
            <a:r>
              <a:rPr lang="de-DE"/>
              <a:t>Vierte Ebene</a:t>
            </a:r>
          </a:p>
          <a:p>
            <a:pPr lvl="4"/>
            <a:r>
              <a:rPr lang="de-DE"/>
              <a:t>Fünfte Ebene</a:t>
            </a:r>
          </a:p>
        </p:txBody>
      </p:sp>
      <p:cxnSp>
        <p:nvCxnSpPr>
          <p:cNvPr id="10" name="Gerader Verbinder 9"/>
          <p:cNvCxnSpPr/>
          <p:nvPr userDrawn="1"/>
        </p:nvCxnSpPr>
        <p:spPr>
          <a:xfrm>
            <a:off x="-324544" y="951570"/>
            <a:ext cx="5404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userDrawn="1"/>
        </p:nvCxnSpPr>
        <p:spPr>
          <a:xfrm>
            <a:off x="-484" y="951570"/>
            <a:ext cx="216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feld 11"/>
          <p:cNvSpPr txBox="1"/>
          <p:nvPr userDrawn="1"/>
        </p:nvSpPr>
        <p:spPr>
          <a:xfrm>
            <a:off x="0" y="-864001"/>
            <a:ext cx="4464000" cy="823045"/>
          </a:xfrm>
          <a:prstGeom prst="rect">
            <a:avLst/>
          </a:prstGeom>
          <a:noFill/>
        </p:spPr>
        <p:txBody>
          <a:bodyPr wrap="square" lIns="0" tIns="0" rIns="0" bIns="0" rtlCol="0">
            <a:noAutofit/>
          </a:bodyPr>
          <a:lstStyle/>
          <a:p>
            <a:r>
              <a:rPr lang="de-DE" sz="1100" b="1">
                <a:latin typeface="Consolas" panose="020B0609020204030204" pitchFamily="49" charset="0"/>
                <a:cs typeface="Consolas" panose="020B0609020204030204" pitchFamily="49" charset="0"/>
              </a:rPr>
              <a:t>Layout:  </a:t>
            </a:r>
            <a:r>
              <a:rPr lang="de-DE" sz="1100">
                <a:latin typeface="Consolas" panose="020B0609020204030204" pitchFamily="49" charset="0"/>
                <a:cs typeface="Consolas" panose="020B0609020204030204" pitchFamily="49" charset="0"/>
              </a:rPr>
              <a:t>Titel</a:t>
            </a:r>
            <a:r>
              <a:rPr lang="de-DE" sz="1100" baseline="0">
                <a:latin typeface="Consolas" panose="020B0609020204030204" pitchFamily="49" charset="0"/>
                <a:cs typeface="Consolas" panose="020B0609020204030204" pitchFamily="49" charset="0"/>
              </a:rPr>
              <a:t> &amp; 2 Inhalte</a:t>
            </a:r>
            <a:endParaRPr lang="de-DE" sz="1100">
              <a:latin typeface="Consolas" panose="020B0609020204030204" pitchFamily="49" charset="0"/>
              <a:cs typeface="Consolas" panose="020B0609020204030204" pitchFamily="49" charset="0"/>
            </a:endParaRPr>
          </a:p>
          <a:p>
            <a:r>
              <a:rPr lang="de-DE" sz="1100" b="1">
                <a:latin typeface="Consolas" panose="020B0609020204030204" pitchFamily="49" charset="0"/>
                <a:cs typeface="Consolas" panose="020B0609020204030204" pitchFamily="49" charset="0"/>
              </a:rPr>
              <a:t>Einsatz: </a:t>
            </a:r>
            <a:r>
              <a:rPr lang="de-DE" sz="1100" b="0">
                <a:latin typeface="Consolas" panose="020B0609020204030204" pitchFamily="49" charset="0"/>
                <a:cs typeface="Consolas" panose="020B0609020204030204" pitchFamily="49" charset="0"/>
              </a:rPr>
              <a:t>Standardfolie</a:t>
            </a:r>
            <a:endParaRPr lang="de-DE" sz="1100" b="0" baseline="0">
              <a:latin typeface="Consolas" panose="020B0609020204030204" pitchFamily="49" charset="0"/>
              <a:cs typeface="Consolas" panose="020B0609020204030204" pitchFamily="49" charset="0"/>
            </a:endParaRPr>
          </a:p>
          <a:p>
            <a:r>
              <a:rPr lang="de-DE" sz="1100" b="1" baseline="0">
                <a:latin typeface="Consolas" panose="020B0609020204030204" pitchFamily="49" charset="0"/>
                <a:cs typeface="Consolas" panose="020B0609020204030204" pitchFamily="49" charset="0"/>
              </a:rPr>
              <a:t>Inhalt:  </a:t>
            </a:r>
            <a:r>
              <a:rPr lang="de-DE" sz="1100" b="0" baseline="0">
                <a:latin typeface="Consolas" panose="020B0609020204030204" pitchFamily="49" charset="0"/>
                <a:cs typeface="Consolas" panose="020B0609020204030204" pitchFamily="49" charset="0"/>
              </a:rPr>
              <a:t>Überschrift, 2 variable Inhalte</a:t>
            </a:r>
          </a:p>
          <a:p>
            <a:r>
              <a:rPr lang="de-DE" sz="1100" b="1" baseline="0">
                <a:latin typeface="Consolas" panose="020B0609020204030204" pitchFamily="49" charset="0"/>
                <a:cs typeface="Consolas" panose="020B0609020204030204" pitchFamily="49" charset="0"/>
              </a:rPr>
              <a:t>Tipps:</a:t>
            </a:r>
            <a:r>
              <a:rPr lang="de-DE" sz="1100" b="0" baseline="0">
                <a:latin typeface="Consolas" panose="020B0609020204030204" pitchFamily="49" charset="0"/>
                <a:cs typeface="Consolas" panose="020B0609020204030204" pitchFamily="49" charset="0"/>
              </a:rPr>
              <a:t>   Bitte Überschrift 1zeilig; div. Inhaltstypen sind</a:t>
            </a:r>
            <a:br>
              <a:rPr lang="de-DE" sz="1100" b="0" baseline="0">
                <a:latin typeface="Consolas" panose="020B0609020204030204" pitchFamily="49" charset="0"/>
                <a:cs typeface="Consolas" panose="020B0609020204030204" pitchFamily="49" charset="0"/>
              </a:rPr>
            </a:br>
            <a:r>
              <a:rPr lang="de-DE" sz="1100" b="0" baseline="0">
                <a:latin typeface="Consolas" panose="020B0609020204030204" pitchFamily="49" charset="0"/>
                <a:cs typeface="Consolas" panose="020B0609020204030204" pitchFamily="49" charset="0"/>
              </a:rPr>
              <a:t>         möglich</a:t>
            </a:r>
            <a:endParaRPr lang="de-DE" sz="1100" b="0">
              <a:latin typeface="Consolas" panose="020B0609020204030204" pitchFamily="49" charset="0"/>
              <a:cs typeface="Consolas" panose="020B0609020204030204" pitchFamily="49" charset="0"/>
            </a:endParaRPr>
          </a:p>
        </p:txBody>
      </p:sp>
      <p:sp>
        <p:nvSpPr>
          <p:cNvPr id="13" name="Textplatzhalter 10"/>
          <p:cNvSpPr>
            <a:spLocks noGrp="1"/>
          </p:cNvSpPr>
          <p:nvPr>
            <p:ph type="body" sz="quarter" idx="14" hasCustomPrompt="1"/>
          </p:nvPr>
        </p:nvSpPr>
        <p:spPr>
          <a:xfrm>
            <a:off x="4679999" y="-864000"/>
            <a:ext cx="4464000" cy="648000"/>
          </a:xfrm>
        </p:spPr>
        <p:txBody>
          <a:bodyPr>
            <a:noAutofit/>
          </a:bodyPr>
          <a:lstStyle>
            <a:lvl1pPr marL="0" indent="0">
              <a:buFontTx/>
              <a:buNone/>
              <a:defRPr sz="1100">
                <a:solidFill>
                  <a:schemeClr val="accent2"/>
                </a:solidFill>
                <a:latin typeface="Consolas" panose="020B0609020204030204" pitchFamily="49" charset="0"/>
                <a:cs typeface="Consolas" panose="020B0609020204030204" pitchFamily="49" charset="0"/>
              </a:defRPr>
            </a:lvl1pPr>
            <a:lvl2pPr marL="216000" indent="0">
              <a:buFontTx/>
              <a:buNone/>
              <a:defRPr sz="1100">
                <a:solidFill>
                  <a:schemeClr val="accent2"/>
                </a:solidFill>
                <a:latin typeface="Consolas" panose="020B0609020204030204" pitchFamily="49" charset="0"/>
                <a:cs typeface="Consolas" panose="020B0609020204030204" pitchFamily="49" charset="0"/>
              </a:defRPr>
            </a:lvl2pPr>
            <a:lvl3pPr marL="432000" indent="0">
              <a:buFontTx/>
              <a:buNone/>
              <a:defRPr sz="1050">
                <a:solidFill>
                  <a:schemeClr val="accent2"/>
                </a:solidFill>
                <a:latin typeface="Consolas" panose="020B0609020204030204" pitchFamily="49" charset="0"/>
                <a:cs typeface="Consolas" panose="020B0609020204030204" pitchFamily="49" charset="0"/>
              </a:defRPr>
            </a:lvl3pPr>
            <a:lvl4pPr marL="612000" indent="0">
              <a:buFontTx/>
              <a:buNone/>
              <a:defRPr sz="1050">
                <a:solidFill>
                  <a:schemeClr val="accent2"/>
                </a:solidFill>
                <a:latin typeface="Consolas" panose="020B0609020204030204" pitchFamily="49" charset="0"/>
                <a:cs typeface="Consolas" panose="020B0609020204030204" pitchFamily="49" charset="0"/>
              </a:defRPr>
            </a:lvl4pPr>
            <a:lvl5pPr marL="792000" indent="0">
              <a:buFontTx/>
              <a:buNone/>
              <a:defRPr sz="1050">
                <a:solidFill>
                  <a:schemeClr val="accent2"/>
                </a:solidFill>
                <a:latin typeface="Consolas" panose="020B0609020204030204" pitchFamily="49" charset="0"/>
                <a:cs typeface="Consolas" panose="020B0609020204030204" pitchFamily="49" charset="0"/>
              </a:defRPr>
            </a:lvl5pPr>
          </a:lstStyle>
          <a:p>
            <a:pPr lvl="0"/>
            <a:r>
              <a:rPr lang="de-DE"/>
              <a:t>(Platzhalter für Regieanweisungen, durch Klicken bearbeiten)</a:t>
            </a:r>
          </a:p>
        </p:txBody>
      </p:sp>
      <p:sp>
        <p:nvSpPr>
          <p:cNvPr id="15" name="Rechteck 14"/>
          <p:cNvSpPr/>
          <p:nvPr userDrawn="1"/>
        </p:nvSpPr>
        <p:spPr>
          <a:xfrm rot="16200000">
            <a:off x="-3165035" y="2278594"/>
            <a:ext cx="5162812" cy="576000"/>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de-DE" sz="1800">
                <a:solidFill>
                  <a:schemeClr val="bg1"/>
                </a:solidFill>
              </a:rPr>
              <a:t>Standardfolie</a:t>
            </a:r>
          </a:p>
        </p:txBody>
      </p:sp>
    </p:spTree>
    <p:extLst>
      <p:ext uri="{BB962C8B-B14F-4D97-AF65-F5344CB8AC3E}">
        <p14:creationId xmlns:p14="http://schemas.microsoft.com/office/powerpoint/2010/main" val="104233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02743 3.45679E-6 L 0.05903 3.45679E-6 " pathEditMode="relative" rAng="0" ptsTypes="AA">
                                      <p:cBhvr>
                                        <p:cTn id="6" dur="1000" fill="hold"/>
                                        <p:tgtEl>
                                          <p:spTgt spid="10"/>
                                        </p:tgtEl>
                                        <p:attrNameLst>
                                          <p:attrName>ppt_x</p:attrName>
                                          <p:attrName>ppt_y</p:attrName>
                                        </p:attrNameLst>
                                      </p:cBhvr>
                                      <p:rCtr x="432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orient="horz" pos="509">
          <p15:clr>
            <a:srgbClr val="FBAE40"/>
          </p15:clr>
        </p15:guide>
        <p15:guide id="2" orient="horz" pos="146">
          <p15:clr>
            <a:srgbClr val="FBAE40"/>
          </p15:clr>
        </p15:guide>
        <p15:guide id="5" pos="2812">
          <p15:clr>
            <a:srgbClr val="FBAE40"/>
          </p15:clr>
        </p15:guide>
        <p15:guide id="6" pos="294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w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5" name="Grafik 24"/>
          <p:cNvPicPr>
            <a:picLocks noChangeAspect="1"/>
          </p:cNvPicPr>
          <p:nvPr userDrawn="1"/>
        </p:nvPicPr>
        <p:blipFill>
          <a:blip r:embed="rId42" cstate="print">
            <a:extLst>
              <a:ext uri="{28A0092B-C50C-407E-A947-70E740481C1C}">
                <a14:useLocalDpi xmlns:a14="http://schemas.microsoft.com/office/drawing/2010/main"/>
              </a:ext>
            </a:extLst>
          </a:blip>
          <a:stretch>
            <a:fillRect/>
          </a:stretch>
        </p:blipFill>
        <p:spPr>
          <a:xfrm>
            <a:off x="-60284" y="3238500"/>
            <a:ext cx="2822492" cy="2472764"/>
          </a:xfrm>
          <a:prstGeom prst="rect">
            <a:avLst/>
          </a:prstGeom>
        </p:spPr>
      </p:pic>
      <p:sp>
        <p:nvSpPr>
          <p:cNvPr id="2" name="Title Placeholder 1"/>
          <p:cNvSpPr>
            <a:spLocks noGrp="1"/>
          </p:cNvSpPr>
          <p:nvPr>
            <p:ph type="title"/>
          </p:nvPr>
        </p:nvSpPr>
        <p:spPr>
          <a:xfrm>
            <a:off x="215900" y="159482"/>
            <a:ext cx="8712200" cy="488518"/>
          </a:xfrm>
          <a:prstGeom prst="rect">
            <a:avLst/>
          </a:prstGeom>
        </p:spPr>
        <p:txBody>
          <a:bodyPr vert="horz" lIns="0" tIns="0" rIns="0" bIns="0" rtlCol="0" anchor="t" anchorCtr="0">
            <a:noAutofit/>
          </a:bodyPr>
          <a:lstStyle/>
          <a:p>
            <a:r>
              <a:rPr lang="de-DE"/>
              <a:t>Titelmasterformat durch Klicken bearbeiten</a:t>
            </a:r>
            <a:endParaRPr lang="en-US"/>
          </a:p>
        </p:txBody>
      </p:sp>
      <p:sp>
        <p:nvSpPr>
          <p:cNvPr id="3" name="Text Placeholder 2"/>
          <p:cNvSpPr>
            <a:spLocks noGrp="1"/>
          </p:cNvSpPr>
          <p:nvPr>
            <p:ph type="body" idx="1"/>
          </p:nvPr>
        </p:nvSpPr>
        <p:spPr>
          <a:xfrm>
            <a:off x="215900" y="719999"/>
            <a:ext cx="8712200" cy="3960000"/>
          </a:xfrm>
          <a:prstGeom prst="rect">
            <a:avLst/>
          </a:prstGeom>
        </p:spPr>
        <p:txBody>
          <a:bodyPr vert="horz" lIns="0" tIns="0" rIns="0" bIns="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Rechteck 6"/>
          <p:cNvSpPr/>
          <p:nvPr userDrawn="1"/>
        </p:nvSpPr>
        <p:spPr>
          <a:xfrm>
            <a:off x="0" y="4914000"/>
            <a:ext cx="9143999" cy="2520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de-DE" sz="800"/>
          </a:p>
        </p:txBody>
      </p:sp>
      <p:sp>
        <p:nvSpPr>
          <p:cNvPr id="13" name="Footer Placeholder 4"/>
          <p:cNvSpPr>
            <a:spLocks noGrp="1"/>
          </p:cNvSpPr>
          <p:nvPr>
            <p:ph type="ftr" sz="quarter" idx="3"/>
          </p:nvPr>
        </p:nvSpPr>
        <p:spPr>
          <a:xfrm>
            <a:off x="3028950" y="4914000"/>
            <a:ext cx="3086100" cy="234000"/>
          </a:xfrm>
          <a:prstGeom prst="rect">
            <a:avLst/>
          </a:prstGeom>
        </p:spPr>
        <p:txBody>
          <a:bodyPr lIns="0" tIns="0" rIns="0" bIns="0" anchor="ctr" anchorCtr="0"/>
          <a:lstStyle>
            <a:lvl1pPr algn="ctr">
              <a:defRPr sz="800">
                <a:solidFill>
                  <a:schemeClr val="bg2"/>
                </a:solidFill>
                <a:latin typeface="+mj-lt"/>
              </a:defRPr>
            </a:lvl1pPr>
          </a:lstStyle>
          <a:p>
            <a:r>
              <a:rPr lang="de-DE"/>
              <a:t>Einführung in Deep Learning</a:t>
            </a:r>
          </a:p>
        </p:txBody>
      </p:sp>
      <p:sp>
        <p:nvSpPr>
          <p:cNvPr id="14" name="Slide Number Placeholder 5"/>
          <p:cNvSpPr>
            <a:spLocks noGrp="1"/>
          </p:cNvSpPr>
          <p:nvPr>
            <p:ph type="sldNum" sz="quarter" idx="4"/>
          </p:nvPr>
        </p:nvSpPr>
        <p:spPr>
          <a:xfrm>
            <a:off x="7956376" y="4914000"/>
            <a:ext cx="972108" cy="234000"/>
          </a:xfrm>
          <a:prstGeom prst="rect">
            <a:avLst/>
          </a:prstGeom>
        </p:spPr>
        <p:txBody>
          <a:bodyPr lIns="0" tIns="0" rIns="0" bIns="0" anchor="ctr" anchorCtr="0"/>
          <a:lstStyle>
            <a:lvl1pPr algn="r">
              <a:defRPr lang="de-DE" sz="800" kern="1200" smtClean="0">
                <a:solidFill>
                  <a:schemeClr val="bg2"/>
                </a:solidFill>
                <a:latin typeface="+mj-lt"/>
                <a:ea typeface="+mn-ea"/>
                <a:cs typeface="+mn-cs"/>
              </a:defRPr>
            </a:lvl1pPr>
          </a:lstStyle>
          <a:p>
            <a:r>
              <a:rPr lang="de-DE"/>
              <a:t>Seite </a:t>
            </a:r>
            <a:fld id="{C3263557-27B3-42AF-8161-8D05F4F8A622}" type="slidenum">
              <a:rPr smtClean="0"/>
              <a:pPr/>
              <a:t>‹Nr.›</a:t>
            </a:fld>
            <a:endParaRPr/>
          </a:p>
        </p:txBody>
      </p:sp>
      <p:sp>
        <p:nvSpPr>
          <p:cNvPr id="9" name="Textfeld 8"/>
          <p:cNvSpPr txBox="1"/>
          <p:nvPr userDrawn="1"/>
        </p:nvSpPr>
        <p:spPr>
          <a:xfrm>
            <a:off x="215900" y="4914000"/>
            <a:ext cx="1512000" cy="234000"/>
          </a:xfrm>
          <a:prstGeom prst="rect">
            <a:avLst/>
          </a:prstGeom>
        </p:spPr>
        <p:txBody>
          <a:bodyPr lIns="0" tIns="0" rIns="0" bIns="0" anchor="ctr" anchorCtr="0"/>
          <a:lstStyle>
            <a:defPPr>
              <a:defRPr lang="de-DE"/>
            </a:defPPr>
            <a:lvl1pPr algn="ctr">
              <a:defRPr sz="900">
                <a:solidFill>
                  <a:schemeClr val="bg2"/>
                </a:solidFill>
              </a:defRPr>
            </a:lvl1pPr>
          </a:lstStyle>
          <a:p>
            <a:pPr lvl="0" algn="l"/>
            <a:r>
              <a:rPr lang="en-US" sz="800">
                <a:latin typeface="+mj-lt"/>
              </a:rPr>
              <a:t>© OPITZ CONSULTING 2018</a:t>
            </a:r>
          </a:p>
        </p:txBody>
      </p:sp>
      <p:sp>
        <p:nvSpPr>
          <p:cNvPr id="10" name="Textfeld 9"/>
          <p:cNvSpPr txBox="1"/>
          <p:nvPr userDrawn="1"/>
        </p:nvSpPr>
        <p:spPr>
          <a:xfrm>
            <a:off x="0" y="5400000"/>
            <a:ext cx="4464000" cy="648000"/>
          </a:xfrm>
          <a:prstGeom prst="rect">
            <a:avLst/>
          </a:prstGeom>
          <a:noFill/>
        </p:spPr>
        <p:txBody>
          <a:bodyPr wrap="square" lIns="0" tIns="0" rIns="0" bIns="0" rtlCol="0">
            <a:noAutofit/>
          </a:bodyPr>
          <a:lstStyle/>
          <a:p>
            <a:r>
              <a:rPr lang="de-DE" sz="1100" b="1">
                <a:latin typeface="Consolas" panose="020B0609020204030204" pitchFamily="49" charset="0"/>
                <a:cs typeface="Consolas" panose="020B0609020204030204" pitchFamily="49" charset="0"/>
              </a:rPr>
              <a:t>OC </a:t>
            </a:r>
            <a:r>
              <a:rPr lang="de-DE" sz="1100" b="1" err="1">
                <a:latin typeface="Consolas" panose="020B0609020204030204" pitchFamily="49" charset="0"/>
                <a:cs typeface="Consolas" panose="020B0609020204030204" pitchFamily="49" charset="0"/>
              </a:rPr>
              <a:t>Powerpoint</a:t>
            </a:r>
            <a:r>
              <a:rPr lang="de-DE" sz="1100" b="1">
                <a:latin typeface="Consolas" panose="020B0609020204030204" pitchFamily="49" charset="0"/>
                <a:cs typeface="Consolas" panose="020B0609020204030204" pitchFamily="49" charset="0"/>
              </a:rPr>
              <a:t> Design 2017</a:t>
            </a:r>
            <a:r>
              <a:rPr lang="de-DE" sz="1100" b="1" baseline="0">
                <a:latin typeface="Consolas" panose="020B0609020204030204" pitchFamily="49" charset="0"/>
                <a:cs typeface="Consolas" panose="020B0609020204030204" pitchFamily="49" charset="0"/>
              </a:rPr>
              <a:t> V 0.933 / LTA / TGA / 16.06.2017</a:t>
            </a:r>
            <a:endParaRPr lang="de-DE" sz="1100" b="0">
              <a:latin typeface="Consolas" panose="020B0609020204030204" pitchFamily="49" charset="0"/>
              <a:cs typeface="Consolas" panose="020B0609020204030204" pitchFamily="49" charset="0"/>
            </a:endParaRPr>
          </a:p>
        </p:txBody>
      </p:sp>
      <p:sp>
        <p:nvSpPr>
          <p:cNvPr id="11" name="Textfeld 10"/>
          <p:cNvSpPr txBox="1"/>
          <p:nvPr userDrawn="1"/>
        </p:nvSpPr>
        <p:spPr>
          <a:xfrm>
            <a:off x="6698596" y="4914000"/>
            <a:ext cx="1161169" cy="234000"/>
          </a:xfrm>
          <a:prstGeom prst="rect">
            <a:avLst/>
          </a:prstGeom>
        </p:spPr>
        <p:txBody>
          <a:bodyPr lIns="0" tIns="0" rIns="0" bIns="0" anchor="ctr" anchorCtr="0"/>
          <a:lstStyle>
            <a:defPPr>
              <a:defRPr lang="de-DE"/>
            </a:defPPr>
            <a:lvl1pPr algn="ctr">
              <a:defRPr sz="900">
                <a:solidFill>
                  <a:schemeClr val="bg2"/>
                </a:solidFill>
              </a:defRPr>
            </a:lvl1pPr>
          </a:lstStyle>
          <a:p>
            <a:pPr lvl="0" algn="l"/>
            <a:r>
              <a:rPr lang="de-DE" sz="600" kern="1200">
                <a:solidFill>
                  <a:schemeClr val="bg2"/>
                </a:solidFill>
                <a:effectLst/>
                <a:latin typeface="+mj-lt"/>
                <a:ea typeface="+mn-ea"/>
                <a:cs typeface="+mn-cs"/>
              </a:rPr>
              <a:t>Informationsklassifikation: </a:t>
            </a:r>
            <a:br>
              <a:rPr lang="de-DE" sz="600" kern="1200">
                <a:solidFill>
                  <a:schemeClr val="bg2"/>
                </a:solidFill>
                <a:effectLst/>
                <a:latin typeface="+mj-lt"/>
                <a:ea typeface="+mn-ea"/>
                <a:cs typeface="+mn-cs"/>
              </a:rPr>
            </a:br>
            <a:r>
              <a:rPr lang="de-DE" sz="600" kern="1200">
                <a:solidFill>
                  <a:schemeClr val="bg2"/>
                </a:solidFill>
                <a:effectLst/>
                <a:latin typeface="+mj-lt"/>
                <a:ea typeface="+mn-ea"/>
                <a:cs typeface="+mn-cs"/>
              </a:rPr>
              <a:t>Öffentlich</a:t>
            </a:r>
            <a:endParaRPr lang="en-US" sz="500">
              <a:latin typeface="+mj-lt"/>
            </a:endParaRPr>
          </a:p>
        </p:txBody>
      </p:sp>
      <p:sp>
        <p:nvSpPr>
          <p:cNvPr id="12" name="Textfeld 11"/>
          <p:cNvSpPr txBox="1"/>
          <p:nvPr userDrawn="1"/>
        </p:nvSpPr>
        <p:spPr>
          <a:xfrm>
            <a:off x="6758129" y="5230293"/>
            <a:ext cx="3014662" cy="235449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1050">
                <a:solidFill>
                  <a:srgbClr val="FF0000"/>
                </a:solidFill>
                <a:latin typeface="Consolas" panose="020B0609020204030204" pitchFamily="49" charset="0"/>
                <a:cs typeface="Consolas" panose="020B0609020204030204" pitchFamily="49" charset="0"/>
              </a:rPr>
              <a:t>Mit Inkrafttreten</a:t>
            </a:r>
            <a:br>
              <a:rPr lang="de-DE" sz="1050">
                <a:solidFill>
                  <a:srgbClr val="FF0000"/>
                </a:solidFill>
                <a:latin typeface="Consolas" panose="020B0609020204030204" pitchFamily="49" charset="0"/>
                <a:cs typeface="Consolas" panose="020B0609020204030204" pitchFamily="49" charset="0"/>
              </a:rPr>
            </a:br>
            <a:r>
              <a:rPr lang="de-DE" sz="1050">
                <a:solidFill>
                  <a:srgbClr val="FF0000"/>
                </a:solidFill>
                <a:latin typeface="Consolas" panose="020B0609020204030204" pitchFamily="49" charset="0"/>
                <a:cs typeface="Consolas" panose="020B0609020204030204" pitchFamily="49" charset="0"/>
              </a:rPr>
              <a:t>der Sicherheitsrichtlinie OC </a:t>
            </a:r>
          </a:p>
          <a:p>
            <a:pPr marL="0" marR="0" lvl="0" indent="0" algn="l" defTabSz="685800" rtl="0" eaLnBrk="1" fontAlgn="auto" latinLnBrk="0" hangingPunct="1">
              <a:lnSpc>
                <a:spcPct val="100000"/>
              </a:lnSpc>
              <a:spcBef>
                <a:spcPts val="0"/>
              </a:spcBef>
              <a:spcAft>
                <a:spcPts val="0"/>
              </a:spcAft>
              <a:buClrTx/>
              <a:buSzTx/>
              <a:buFontTx/>
              <a:buNone/>
              <a:tabLst/>
              <a:defRPr/>
            </a:pPr>
            <a:r>
              <a:rPr lang="de-DE" sz="1050">
                <a:solidFill>
                  <a:srgbClr val="FF0000"/>
                </a:solidFill>
                <a:latin typeface="Consolas" panose="020B0609020204030204" pitchFamily="49" charset="0"/>
                <a:cs typeface="Consolas" panose="020B0609020204030204" pitchFamily="49" charset="0"/>
              </a:rPr>
              <a:t>(im Rahmen</a:t>
            </a:r>
            <a:r>
              <a:rPr lang="de-DE" sz="1050" baseline="0">
                <a:solidFill>
                  <a:srgbClr val="FF0000"/>
                </a:solidFill>
                <a:latin typeface="Consolas" panose="020B0609020204030204" pitchFamily="49" charset="0"/>
                <a:cs typeface="Consolas" panose="020B0609020204030204" pitchFamily="49" charset="0"/>
              </a:rPr>
              <a:t> der </a:t>
            </a:r>
            <a:r>
              <a:rPr lang="de-DE" sz="1050">
                <a:solidFill>
                  <a:srgbClr val="FF0000"/>
                </a:solidFill>
                <a:latin typeface="Consolas" panose="020B0609020204030204" pitchFamily="49" charset="0"/>
                <a:cs typeface="Consolas" panose="020B0609020204030204" pitchFamily="49" charset="0"/>
              </a:rPr>
              <a:t>ISO 27001-Einführung) muss hier die Informations-klassifikation</a:t>
            </a:r>
            <a:r>
              <a:rPr lang="de-DE" sz="1050" baseline="0">
                <a:solidFill>
                  <a:srgbClr val="FF0000"/>
                </a:solidFill>
                <a:latin typeface="Consolas" panose="020B0609020204030204" pitchFamily="49" charset="0"/>
                <a:cs typeface="Consolas" panose="020B0609020204030204" pitchFamily="49" charset="0"/>
              </a:rPr>
              <a:t> </a:t>
            </a:r>
            <a:r>
              <a:rPr lang="de-DE" sz="1050">
                <a:solidFill>
                  <a:srgbClr val="FF0000"/>
                </a:solidFill>
                <a:latin typeface="Consolas" panose="020B0609020204030204" pitchFamily="49" charset="0"/>
                <a:cs typeface="Consolas" panose="020B0609020204030204" pitchFamily="49" charset="0"/>
              </a:rPr>
              <a:t>stattfinden.</a:t>
            </a:r>
          </a:p>
          <a:p>
            <a:pPr marL="0" marR="0" lvl="0" indent="0" algn="l" defTabSz="685800" rtl="0" eaLnBrk="1" fontAlgn="auto" latinLnBrk="0" hangingPunct="1">
              <a:lnSpc>
                <a:spcPct val="100000"/>
              </a:lnSpc>
              <a:spcBef>
                <a:spcPts val="0"/>
              </a:spcBef>
              <a:spcAft>
                <a:spcPts val="0"/>
              </a:spcAft>
              <a:buClrTx/>
              <a:buSzTx/>
              <a:buFontTx/>
              <a:buNone/>
              <a:tabLst/>
              <a:defRPr/>
            </a:pPr>
            <a:r>
              <a:rPr lang="de-DE" sz="1050">
                <a:solidFill>
                  <a:srgbClr val="FF0000"/>
                </a:solidFill>
                <a:latin typeface="Consolas" panose="020B0609020204030204" pitchFamily="49" charset="0"/>
                <a:cs typeface="Consolas" panose="020B0609020204030204" pitchFamily="49" charset="0"/>
              </a:rPr>
              <a:t>Mögliche Werte sind:</a:t>
            </a:r>
          </a:p>
          <a:p>
            <a:pPr marL="0" marR="0" lvl="0" indent="0" algn="l" defTabSz="685800" rtl="0" eaLnBrk="1" fontAlgn="auto" latinLnBrk="0" hangingPunct="1">
              <a:lnSpc>
                <a:spcPct val="100000"/>
              </a:lnSpc>
              <a:spcBef>
                <a:spcPts val="0"/>
              </a:spcBef>
              <a:spcAft>
                <a:spcPts val="0"/>
              </a:spcAft>
              <a:buClrTx/>
              <a:buSzTx/>
              <a:buFontTx/>
              <a:buNone/>
              <a:tabLst/>
              <a:defRPr/>
            </a:pPr>
            <a:endParaRPr lang="de-DE" sz="1050">
              <a:solidFill>
                <a:srgbClr val="FF0000"/>
              </a:solidFill>
              <a:latin typeface="Consolas" panose="020B0609020204030204" pitchFamily="49" charset="0"/>
              <a:cs typeface="Consolas" panose="020B0609020204030204" pitchFamily="49" charset="0"/>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de-DE" sz="1050">
                <a:solidFill>
                  <a:srgbClr val="FF0000"/>
                </a:solidFill>
                <a:latin typeface="Consolas" panose="020B0609020204030204" pitchFamily="49" charset="0"/>
                <a:cs typeface="Consolas" panose="020B0609020204030204" pitchFamily="49" charset="0"/>
              </a:rPr>
              <a:t>Öffentlich</a:t>
            </a:r>
            <a:br>
              <a:rPr lang="de-DE" sz="1050">
                <a:solidFill>
                  <a:srgbClr val="FF0000"/>
                </a:solidFill>
                <a:latin typeface="Consolas" panose="020B0609020204030204" pitchFamily="49" charset="0"/>
                <a:cs typeface="Consolas" panose="020B0609020204030204" pitchFamily="49" charset="0"/>
              </a:rPr>
            </a:br>
            <a:r>
              <a:rPr lang="de-DE" sz="1050">
                <a:solidFill>
                  <a:srgbClr val="FF0000"/>
                </a:solidFill>
                <a:latin typeface="Consolas" panose="020B0609020204030204" pitchFamily="49" charset="0"/>
                <a:cs typeface="Consolas" panose="020B0609020204030204" pitchFamily="49" charset="0"/>
              </a:rPr>
              <a:t>Interner Gebrauch</a:t>
            </a:r>
            <a:br>
              <a:rPr lang="de-DE" sz="1050">
                <a:solidFill>
                  <a:srgbClr val="FF0000"/>
                </a:solidFill>
                <a:latin typeface="Consolas" panose="020B0609020204030204" pitchFamily="49" charset="0"/>
                <a:cs typeface="Consolas" panose="020B0609020204030204" pitchFamily="49" charset="0"/>
              </a:rPr>
            </a:br>
            <a:r>
              <a:rPr lang="de-DE" sz="1050">
                <a:solidFill>
                  <a:srgbClr val="FF0000"/>
                </a:solidFill>
                <a:latin typeface="Consolas" panose="020B0609020204030204" pitchFamily="49" charset="0"/>
                <a:cs typeface="Consolas" panose="020B0609020204030204" pitchFamily="49" charset="0"/>
              </a:rPr>
              <a:t>Vertraulich</a:t>
            </a:r>
            <a:br>
              <a:rPr lang="de-DE" sz="1050">
                <a:solidFill>
                  <a:srgbClr val="FF0000"/>
                </a:solidFill>
                <a:latin typeface="Consolas" panose="020B0609020204030204" pitchFamily="49" charset="0"/>
                <a:cs typeface="Consolas" panose="020B0609020204030204" pitchFamily="49" charset="0"/>
              </a:rPr>
            </a:br>
            <a:r>
              <a:rPr lang="de-DE" sz="1050">
                <a:solidFill>
                  <a:srgbClr val="FF0000"/>
                </a:solidFill>
                <a:latin typeface="Consolas" panose="020B0609020204030204" pitchFamily="49" charset="0"/>
                <a:cs typeface="Consolas" panose="020B0609020204030204" pitchFamily="49" charset="0"/>
              </a:rPr>
              <a:t>Streng</a:t>
            </a:r>
            <a:r>
              <a:rPr lang="de-DE" sz="1050" baseline="0">
                <a:solidFill>
                  <a:srgbClr val="FF0000"/>
                </a:solidFill>
                <a:latin typeface="Consolas" panose="020B0609020204030204" pitchFamily="49" charset="0"/>
                <a:cs typeface="Consolas" panose="020B0609020204030204" pitchFamily="49" charset="0"/>
              </a:rPr>
              <a:t> vertraulich</a:t>
            </a:r>
            <a:endParaRPr lang="de-DE" sz="1050">
              <a:solidFill>
                <a:srgbClr val="FF0000"/>
              </a:solidFill>
              <a:latin typeface="Consolas" panose="020B0609020204030204" pitchFamily="49" charset="0"/>
              <a:cs typeface="Consolas" panose="020B0609020204030204" pitchFamily="49"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de-DE" sz="1050">
              <a:solidFill>
                <a:srgbClr val="FF0000"/>
              </a:solidFill>
              <a:latin typeface="Consolas" panose="020B0609020204030204" pitchFamily="49" charset="0"/>
              <a:cs typeface="Consolas" panose="020B0609020204030204" pitchFamily="49" charset="0"/>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de-DE" sz="1050">
                <a:solidFill>
                  <a:srgbClr val="FF0000"/>
                </a:solidFill>
                <a:latin typeface="Consolas" panose="020B0609020204030204" pitchFamily="49" charset="0"/>
                <a:cs typeface="Consolas" panose="020B0609020204030204" pitchFamily="49" charset="0"/>
              </a:rPr>
              <a:t>Entsprechend</a:t>
            </a:r>
            <a:r>
              <a:rPr lang="de-DE" sz="1050" baseline="0">
                <a:solidFill>
                  <a:srgbClr val="FF0000"/>
                </a:solidFill>
                <a:latin typeface="Consolas" panose="020B0609020204030204" pitchFamily="49" charset="0"/>
                <a:cs typeface="Consolas" panose="020B0609020204030204" pitchFamily="49" charset="0"/>
              </a:rPr>
              <a:t> der Definition in der o.G. Richtlinie</a:t>
            </a:r>
            <a:endParaRPr lang="de-DE" sz="1050">
              <a:solidFill>
                <a:srgbClr val="FF0000"/>
              </a:solidFill>
              <a:latin typeface="Consolas" panose="020B0609020204030204" pitchFamily="49" charset="0"/>
              <a:cs typeface="Consolas" panose="020B0609020204030204" pitchFamily="49" charset="0"/>
            </a:endParaRPr>
          </a:p>
        </p:txBody>
      </p:sp>
      <p:cxnSp>
        <p:nvCxnSpPr>
          <p:cNvPr id="15" name="Gerade Verbindung mit Pfeil 14"/>
          <p:cNvCxnSpPr/>
          <p:nvPr userDrawn="1"/>
        </p:nvCxnSpPr>
        <p:spPr>
          <a:xfrm flipV="1">
            <a:off x="6758129" y="5283000"/>
            <a:ext cx="3133" cy="428264"/>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3528203"/>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820" r:id="rId15"/>
    <p:sldLayoutId id="2147483821" r:id="rId16"/>
    <p:sldLayoutId id="2147483822" r:id="rId17"/>
    <p:sldLayoutId id="2147483823" r:id="rId18"/>
    <p:sldLayoutId id="2147483824" r:id="rId19"/>
    <p:sldLayoutId id="2147483825" r:id="rId20"/>
    <p:sldLayoutId id="2147483827" r:id="rId21"/>
    <p:sldLayoutId id="2147483831" r:id="rId22"/>
    <p:sldLayoutId id="2147483785" r:id="rId23"/>
    <p:sldLayoutId id="2147483792" r:id="rId24"/>
    <p:sldLayoutId id="2147483793" r:id="rId25"/>
    <p:sldLayoutId id="2147483791" r:id="rId26"/>
    <p:sldLayoutId id="2147483800" r:id="rId27"/>
    <p:sldLayoutId id="2147483798" r:id="rId28"/>
    <p:sldLayoutId id="2147483799" r:id="rId29"/>
    <p:sldLayoutId id="2147483786" r:id="rId30"/>
    <p:sldLayoutId id="2147483788" r:id="rId31"/>
    <p:sldLayoutId id="2147483789" r:id="rId32"/>
    <p:sldLayoutId id="2147483790" r:id="rId33"/>
    <p:sldLayoutId id="2147483787" r:id="rId34"/>
    <p:sldLayoutId id="2147483794" r:id="rId35"/>
    <p:sldLayoutId id="2147483795" r:id="rId36"/>
    <p:sldLayoutId id="2147483796" r:id="rId37"/>
    <p:sldLayoutId id="2147483797" r:id="rId38"/>
    <p:sldLayoutId id="2147483801" r:id="rId39"/>
    <p:sldLayoutId id="2147483804" r:id="rId40"/>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hf sldNum="0" hdr="0" dt="0"/>
  <p:txStyles>
    <p:titleStyle>
      <a:lvl1pPr algn="l" defTabSz="685800" rtl="0" eaLnBrk="1" latinLnBrk="0" hangingPunct="1">
        <a:lnSpc>
          <a:spcPct val="100000"/>
        </a:lnSpc>
        <a:spcBef>
          <a:spcPct val="0"/>
        </a:spcBef>
        <a:buNone/>
        <a:defRPr sz="2600" kern="1200">
          <a:solidFill>
            <a:schemeClr val="accent1"/>
          </a:solidFill>
          <a:latin typeface="+mj-lt"/>
          <a:ea typeface="+mj-ea"/>
          <a:cs typeface="+mj-cs"/>
        </a:defRPr>
      </a:lvl1pPr>
    </p:titleStyle>
    <p:bodyStyle>
      <a:lvl1pPr marL="216000" indent="-216000" algn="l" defTabSz="685800" rtl="0" eaLnBrk="1" latinLnBrk="0" hangingPunct="1">
        <a:lnSpc>
          <a:spcPct val="100000"/>
        </a:lnSpc>
        <a:spcBef>
          <a:spcPts val="900"/>
        </a:spcBef>
        <a:buClr>
          <a:schemeClr val="accent1"/>
        </a:buClr>
        <a:buSzPct val="70000"/>
        <a:buFont typeface="Wingdings 2" panose="05020102010507070707" pitchFamily="18" charset="2"/>
        <a:buChar char=""/>
        <a:defRPr sz="2000" kern="1200">
          <a:solidFill>
            <a:schemeClr val="tx1"/>
          </a:solidFill>
          <a:latin typeface="+mn-lt"/>
          <a:ea typeface="+mn-ea"/>
          <a:cs typeface="+mn-cs"/>
        </a:defRPr>
      </a:lvl1pPr>
      <a:lvl2pPr marL="432000" indent="-216000" algn="l" defTabSz="685800" rtl="0" eaLnBrk="1" latinLnBrk="0" hangingPunct="1">
        <a:lnSpc>
          <a:spcPct val="100000"/>
        </a:lnSpc>
        <a:spcBef>
          <a:spcPts val="300"/>
        </a:spcBef>
        <a:buClr>
          <a:schemeClr val="accent1"/>
        </a:buClr>
        <a:buSzPct val="70000"/>
        <a:buFont typeface="Wingdings 2" panose="05020102010507070707" pitchFamily="18" charset="2"/>
        <a:buChar char=""/>
        <a:defRPr sz="1600" kern="1200">
          <a:solidFill>
            <a:schemeClr val="tx1"/>
          </a:solidFill>
          <a:latin typeface="+mn-lt"/>
          <a:ea typeface="+mn-ea"/>
          <a:cs typeface="+mn-cs"/>
        </a:defRPr>
      </a:lvl2pPr>
      <a:lvl3pPr marL="612000" indent="-180000" algn="l" defTabSz="685800" rtl="0" eaLnBrk="1" latinLnBrk="0" hangingPunct="1">
        <a:lnSpc>
          <a:spcPct val="100000"/>
        </a:lnSpc>
        <a:spcBef>
          <a:spcPts val="0"/>
        </a:spcBef>
        <a:buClr>
          <a:schemeClr val="accent1"/>
        </a:buClr>
        <a:buSzPct val="70000"/>
        <a:buFont typeface="Wingdings 2" panose="05020102010507070707" pitchFamily="18" charset="2"/>
        <a:buChar char=""/>
        <a:defRPr sz="1400" kern="1200">
          <a:solidFill>
            <a:schemeClr val="tx1"/>
          </a:solidFill>
          <a:latin typeface="+mn-lt"/>
          <a:ea typeface="+mn-ea"/>
          <a:cs typeface="+mn-cs"/>
        </a:defRPr>
      </a:lvl3pPr>
      <a:lvl4pPr marL="792000" indent="-180000" algn="l" defTabSz="685800" rtl="0" eaLnBrk="1" latinLnBrk="0" hangingPunct="1">
        <a:lnSpc>
          <a:spcPct val="100000"/>
        </a:lnSpc>
        <a:spcBef>
          <a:spcPts val="0"/>
        </a:spcBef>
        <a:buClr>
          <a:schemeClr val="accent1"/>
        </a:buClr>
        <a:buSzPct val="70000"/>
        <a:buFont typeface="Wingdings 2" panose="05020102010507070707" pitchFamily="18" charset="2"/>
        <a:buChar char=""/>
        <a:defRPr sz="1400" kern="1200">
          <a:solidFill>
            <a:schemeClr val="tx1"/>
          </a:solidFill>
          <a:latin typeface="+mn-lt"/>
          <a:ea typeface="+mn-ea"/>
          <a:cs typeface="+mn-cs"/>
        </a:defRPr>
      </a:lvl4pPr>
      <a:lvl5pPr marL="972000" indent="-180000" algn="l" defTabSz="685800" rtl="0" eaLnBrk="1" latinLnBrk="0" hangingPunct="1">
        <a:lnSpc>
          <a:spcPct val="100000"/>
        </a:lnSpc>
        <a:spcBef>
          <a:spcPts val="0"/>
        </a:spcBef>
        <a:buClr>
          <a:schemeClr val="accent1"/>
        </a:buClr>
        <a:buSzPct val="70000"/>
        <a:buFont typeface="Wingdings 2" panose="05020102010507070707" pitchFamily="18" charset="2"/>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36">
          <p15:clr>
            <a:srgbClr val="F26B43"/>
          </p15:clr>
        </p15:guide>
        <p15:guide id="2" pos="5624">
          <p15:clr>
            <a:srgbClr val="F26B43"/>
          </p15:clr>
        </p15:guide>
        <p15:guide id="6" orient="horz" pos="667">
          <p15:clr>
            <a:srgbClr val="F26B43"/>
          </p15:clr>
        </p15:guide>
        <p15:guide id="7" orient="horz" pos="302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33.jpeg"/></Relationships>
</file>

<file path=ppt/slides/_rels/slide1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8.xml"/><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deeplearning4j.org/docs/latest/deeplearning4j-quickstart" TargetMode="External"/><Relationship Id="rId2" Type="http://schemas.openxmlformats.org/officeDocument/2006/relationships/hyperlink" Target="https://github.com/thtemme/Deeplearning4j-Hackathon" TargetMode="Externa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hyperlink" Target="mailto:Thomas.temme@opitz-consulting.com" TargetMode="External"/><Relationship Id="rId2" Type="http://schemas.openxmlformats.org/officeDocument/2006/relationships/image" Target="../media/image61.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image" Target="../media/image10.png"/><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tiff"/><Relationship Id="rId1" Type="http://schemas.openxmlformats.org/officeDocument/2006/relationships/slideLayout" Target="../slideLayouts/slideLayout10.xml"/><Relationship Id="rId5" Type="http://schemas.openxmlformats.org/officeDocument/2006/relationships/image" Target="../media/image20.png"/><Relationship Id="rId4" Type="http://schemas.openxmlformats.org/officeDocument/2006/relationships/image" Target="../media/image19.jpeg"/></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p:txBody>
          <a:bodyPr/>
          <a:lstStyle/>
          <a:p>
            <a:endParaRPr lang="de-DE"/>
          </a:p>
        </p:txBody>
      </p:sp>
      <p:sp>
        <p:nvSpPr>
          <p:cNvPr id="3" name="Textplatzhalter 2"/>
          <p:cNvSpPr>
            <a:spLocks noGrp="1"/>
          </p:cNvSpPr>
          <p:nvPr>
            <p:ph type="body" sz="quarter" idx="12"/>
          </p:nvPr>
        </p:nvSpPr>
        <p:spPr/>
        <p:txBody>
          <a:bodyPr/>
          <a:lstStyle/>
          <a:p>
            <a:r>
              <a:rPr lang="de-DE" sz="1400" dirty="0"/>
              <a:t>Thomas Temme</a:t>
            </a:r>
          </a:p>
          <a:p>
            <a:r>
              <a:rPr lang="de-DE" sz="1400" dirty="0"/>
              <a:t>OPITZ CONSULTING Deutschland GmbH</a:t>
            </a:r>
          </a:p>
        </p:txBody>
      </p:sp>
      <p:sp>
        <p:nvSpPr>
          <p:cNvPr id="4" name="Titel 3"/>
          <p:cNvSpPr>
            <a:spLocks noGrp="1"/>
          </p:cNvSpPr>
          <p:nvPr>
            <p:ph type="ctrTitle"/>
          </p:nvPr>
        </p:nvSpPr>
        <p:spPr/>
        <p:txBody>
          <a:bodyPr/>
          <a:lstStyle/>
          <a:p>
            <a:r>
              <a:rPr lang="de-DE"/>
              <a:t>Intro in </a:t>
            </a:r>
            <a:r>
              <a:rPr lang="de-DE" err="1"/>
              <a:t>Machine</a:t>
            </a:r>
            <a:r>
              <a:rPr lang="de-DE"/>
              <a:t> Learning</a:t>
            </a:r>
          </a:p>
        </p:txBody>
      </p:sp>
      <p:sp>
        <p:nvSpPr>
          <p:cNvPr id="17" name="Textplatzhalter 16">
            <a:extLst>
              <a:ext uri="{FF2B5EF4-FFF2-40B4-BE49-F238E27FC236}">
                <a16:creationId xmlns:a16="http://schemas.microsoft.com/office/drawing/2014/main" id="{D3B9C846-383B-4EB3-B60C-F538EA54A41C}"/>
              </a:ext>
            </a:extLst>
          </p:cNvPr>
          <p:cNvSpPr>
            <a:spLocks noGrp="1"/>
          </p:cNvSpPr>
          <p:nvPr>
            <p:ph type="body" sz="quarter" idx="13"/>
          </p:nvPr>
        </p:nvSpPr>
        <p:spPr/>
        <p:txBody>
          <a:bodyPr/>
          <a:lstStyle/>
          <a:p>
            <a:endParaRPr lang="de-DE"/>
          </a:p>
        </p:txBody>
      </p:sp>
    </p:spTree>
    <p:extLst>
      <p:ext uri="{BB962C8B-B14F-4D97-AF65-F5344CB8AC3E}">
        <p14:creationId xmlns:p14="http://schemas.microsoft.com/office/powerpoint/2010/main" val="9158141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hteck 96"/>
          <p:cNvSpPr/>
          <p:nvPr/>
        </p:nvSpPr>
        <p:spPr>
          <a:xfrm>
            <a:off x="2555289" y="2754228"/>
            <a:ext cx="533400" cy="346932"/>
          </a:xfrm>
          <a:prstGeom prst="rect">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49" name="Rechteck 48"/>
          <p:cNvSpPr/>
          <p:nvPr/>
        </p:nvSpPr>
        <p:spPr>
          <a:xfrm>
            <a:off x="3653200" y="2757402"/>
            <a:ext cx="488232" cy="339297"/>
          </a:xfrm>
          <a:prstGeom prst="rect">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48" name="Rechteck 47"/>
          <p:cNvSpPr/>
          <p:nvPr/>
        </p:nvSpPr>
        <p:spPr>
          <a:xfrm>
            <a:off x="3125939" y="2750884"/>
            <a:ext cx="496869" cy="347016"/>
          </a:xfrm>
          <a:prstGeom prst="rect">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52" name="Rechteck 51"/>
          <p:cNvSpPr/>
          <p:nvPr/>
        </p:nvSpPr>
        <p:spPr>
          <a:xfrm>
            <a:off x="3640063" y="3093308"/>
            <a:ext cx="507718" cy="381000"/>
          </a:xfrm>
          <a:prstGeom prst="rect">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53" name="Rechteck 52"/>
          <p:cNvSpPr/>
          <p:nvPr/>
        </p:nvSpPr>
        <p:spPr>
          <a:xfrm>
            <a:off x="2556009" y="3462856"/>
            <a:ext cx="533400" cy="381000"/>
          </a:xfrm>
          <a:prstGeom prst="rect">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55" name="Rechteck 54"/>
          <p:cNvSpPr/>
          <p:nvPr/>
        </p:nvSpPr>
        <p:spPr>
          <a:xfrm>
            <a:off x="3649589" y="3484229"/>
            <a:ext cx="500514" cy="359626"/>
          </a:xfrm>
          <a:prstGeom prst="rect">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56" name="Rechteck 55"/>
          <p:cNvSpPr/>
          <p:nvPr/>
        </p:nvSpPr>
        <p:spPr>
          <a:xfrm>
            <a:off x="2556009" y="3837506"/>
            <a:ext cx="533400" cy="381000"/>
          </a:xfrm>
          <a:prstGeom prst="rect">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58" name="Rechteck 57"/>
          <p:cNvSpPr/>
          <p:nvPr/>
        </p:nvSpPr>
        <p:spPr>
          <a:xfrm>
            <a:off x="3659340" y="3837595"/>
            <a:ext cx="491617" cy="381000"/>
          </a:xfrm>
          <a:prstGeom prst="rect">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51" name="Rechteck 50"/>
          <p:cNvSpPr/>
          <p:nvPr/>
        </p:nvSpPr>
        <p:spPr>
          <a:xfrm>
            <a:off x="3125940" y="3101075"/>
            <a:ext cx="494243" cy="381000"/>
          </a:xfrm>
          <a:prstGeom prst="rect">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50" name="Rechteck 49"/>
          <p:cNvSpPr/>
          <p:nvPr/>
        </p:nvSpPr>
        <p:spPr>
          <a:xfrm>
            <a:off x="2557120" y="3101075"/>
            <a:ext cx="533400" cy="381000"/>
          </a:xfrm>
          <a:prstGeom prst="rect">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2" name="Fußzeilenplatzhalter 1"/>
          <p:cNvSpPr>
            <a:spLocks noGrp="1"/>
          </p:cNvSpPr>
          <p:nvPr>
            <p:ph type="ftr" sz="quarter" idx="11"/>
          </p:nvPr>
        </p:nvSpPr>
        <p:spPr/>
        <p:txBody>
          <a:bodyPr/>
          <a:lstStyle/>
          <a:p>
            <a:r>
              <a:rPr lang="de-DE"/>
              <a:t>Einführung in Deep Learning</a:t>
            </a:r>
          </a:p>
        </p:txBody>
      </p:sp>
      <p:sp>
        <p:nvSpPr>
          <p:cNvPr id="4" name="Titel 3"/>
          <p:cNvSpPr>
            <a:spLocks noGrp="1"/>
          </p:cNvSpPr>
          <p:nvPr>
            <p:ph type="title"/>
          </p:nvPr>
        </p:nvSpPr>
        <p:spPr/>
        <p:txBody>
          <a:bodyPr/>
          <a:lstStyle/>
          <a:p>
            <a:r>
              <a:rPr lang="de-DE" err="1"/>
              <a:t>Perzeptron</a:t>
            </a:r>
            <a:r>
              <a:rPr lang="de-DE"/>
              <a:t> zur Erkennung von gemalten Buchstaben</a:t>
            </a:r>
          </a:p>
        </p:txBody>
      </p:sp>
      <p:sp>
        <p:nvSpPr>
          <p:cNvPr id="6" name="Textplatzhalter 5"/>
          <p:cNvSpPr>
            <a:spLocks noGrp="1"/>
          </p:cNvSpPr>
          <p:nvPr>
            <p:ph type="body" sz="quarter" idx="14"/>
          </p:nvPr>
        </p:nvSpPr>
        <p:spPr/>
        <p:txBody>
          <a:bodyPr/>
          <a:lstStyle/>
          <a:p>
            <a:endParaRPr lang="de-DE"/>
          </a:p>
        </p:txBody>
      </p:sp>
      <p:sp>
        <p:nvSpPr>
          <p:cNvPr id="7" name="Rechteck 6"/>
          <p:cNvSpPr/>
          <p:nvPr/>
        </p:nvSpPr>
        <p:spPr>
          <a:xfrm>
            <a:off x="336550" y="1995403"/>
            <a:ext cx="487363" cy="381000"/>
          </a:xfrm>
          <a:prstGeom prst="rect">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8" name="Textfeld 7"/>
          <p:cNvSpPr txBox="1"/>
          <p:nvPr/>
        </p:nvSpPr>
        <p:spPr>
          <a:xfrm>
            <a:off x="336550" y="1277853"/>
            <a:ext cx="2846998" cy="507831"/>
          </a:xfrm>
          <a:prstGeom prst="rect">
            <a:avLst/>
          </a:prstGeom>
          <a:noFill/>
        </p:spPr>
        <p:txBody>
          <a:bodyPr wrap="none" rtlCol="0">
            <a:spAutoFit/>
          </a:bodyPr>
          <a:lstStyle/>
          <a:p>
            <a:r>
              <a:rPr lang="de-DE">
                <a:latin typeface="Open Sans Semibold" panose="020B0604020202020204" charset="0"/>
                <a:ea typeface="Open Sans Semibold" panose="020B0604020202020204" charset="0"/>
                <a:cs typeface="Open Sans Semibold" panose="020B0604020202020204" charset="0"/>
              </a:rPr>
              <a:t>Eingabeschicht:</a:t>
            </a:r>
          </a:p>
          <a:p>
            <a:r>
              <a:rPr lang="de-DE"/>
              <a:t>Beim Malen berührte Bildbereiche</a:t>
            </a:r>
          </a:p>
        </p:txBody>
      </p:sp>
      <p:sp>
        <p:nvSpPr>
          <p:cNvPr id="9" name="Rechteck 8"/>
          <p:cNvSpPr/>
          <p:nvPr/>
        </p:nvSpPr>
        <p:spPr>
          <a:xfrm>
            <a:off x="869950" y="1995403"/>
            <a:ext cx="533400" cy="381000"/>
          </a:xfrm>
          <a:prstGeom prst="rect">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10" name="Rechteck 9"/>
          <p:cNvSpPr/>
          <p:nvPr/>
        </p:nvSpPr>
        <p:spPr>
          <a:xfrm>
            <a:off x="1398099" y="1995403"/>
            <a:ext cx="533400" cy="381000"/>
          </a:xfrm>
          <a:prstGeom prst="rect">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13" name="Rechteck 12"/>
          <p:cNvSpPr/>
          <p:nvPr/>
        </p:nvSpPr>
        <p:spPr>
          <a:xfrm>
            <a:off x="336550" y="2376403"/>
            <a:ext cx="487363" cy="381000"/>
          </a:xfrm>
          <a:prstGeom prst="rect">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18" name="Rechteck 17"/>
          <p:cNvSpPr/>
          <p:nvPr/>
        </p:nvSpPr>
        <p:spPr>
          <a:xfrm>
            <a:off x="336550" y="2794390"/>
            <a:ext cx="487363" cy="337494"/>
          </a:xfrm>
          <a:prstGeom prst="rect">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23" name="Rechteck 22"/>
          <p:cNvSpPr/>
          <p:nvPr/>
        </p:nvSpPr>
        <p:spPr>
          <a:xfrm>
            <a:off x="336550" y="3175390"/>
            <a:ext cx="487363" cy="337493"/>
          </a:xfrm>
          <a:prstGeom prst="rect">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24" name="Rechteck 23"/>
          <p:cNvSpPr/>
          <p:nvPr/>
        </p:nvSpPr>
        <p:spPr>
          <a:xfrm>
            <a:off x="877797" y="3175391"/>
            <a:ext cx="522927" cy="337492"/>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5" name="Rechteck 24"/>
          <p:cNvSpPr/>
          <p:nvPr/>
        </p:nvSpPr>
        <p:spPr>
          <a:xfrm>
            <a:off x="1398099" y="3175391"/>
            <a:ext cx="533400" cy="334317"/>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33" name="Rechteck 32"/>
          <p:cNvSpPr/>
          <p:nvPr/>
        </p:nvSpPr>
        <p:spPr>
          <a:xfrm>
            <a:off x="336550" y="3868315"/>
            <a:ext cx="487363" cy="377825"/>
          </a:xfrm>
          <a:prstGeom prst="rect">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44" name="Rechteck 43"/>
          <p:cNvSpPr/>
          <p:nvPr/>
        </p:nvSpPr>
        <p:spPr>
          <a:xfrm>
            <a:off x="2556009" y="2338451"/>
            <a:ext cx="533400" cy="381000"/>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45" name="Rechteck 44"/>
          <p:cNvSpPr/>
          <p:nvPr/>
        </p:nvSpPr>
        <p:spPr>
          <a:xfrm>
            <a:off x="3132821" y="2339244"/>
            <a:ext cx="490854" cy="381000"/>
          </a:xfrm>
          <a:prstGeom prst="rect">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46" name="Rechteck 45"/>
          <p:cNvSpPr/>
          <p:nvPr/>
        </p:nvSpPr>
        <p:spPr>
          <a:xfrm>
            <a:off x="3663594" y="2338451"/>
            <a:ext cx="493713" cy="381000"/>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41" name="Rechteck 40"/>
          <p:cNvSpPr/>
          <p:nvPr/>
        </p:nvSpPr>
        <p:spPr>
          <a:xfrm>
            <a:off x="2556009" y="1965071"/>
            <a:ext cx="533400" cy="381000"/>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43" name="Rechteck 42"/>
          <p:cNvSpPr/>
          <p:nvPr/>
        </p:nvSpPr>
        <p:spPr>
          <a:xfrm>
            <a:off x="3662726" y="1964594"/>
            <a:ext cx="488231" cy="381000"/>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57" name="Rechteck 56"/>
          <p:cNvSpPr/>
          <p:nvPr/>
        </p:nvSpPr>
        <p:spPr>
          <a:xfrm>
            <a:off x="3135445" y="3837506"/>
            <a:ext cx="476892" cy="381000"/>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54" name="Rechteck 53"/>
          <p:cNvSpPr/>
          <p:nvPr/>
        </p:nvSpPr>
        <p:spPr>
          <a:xfrm>
            <a:off x="3135445" y="3509316"/>
            <a:ext cx="476891" cy="331363"/>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42" name="Rechteck 41"/>
          <p:cNvSpPr/>
          <p:nvPr/>
        </p:nvSpPr>
        <p:spPr>
          <a:xfrm>
            <a:off x="3132821" y="1964594"/>
            <a:ext cx="489988" cy="381000"/>
          </a:xfrm>
          <a:prstGeom prst="rect">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96" name="Textfeld 95"/>
          <p:cNvSpPr txBox="1"/>
          <p:nvPr/>
        </p:nvSpPr>
        <p:spPr>
          <a:xfrm>
            <a:off x="2469553" y="1498006"/>
            <a:ext cx="1816523" cy="3354765"/>
          </a:xfrm>
          <a:prstGeom prst="rect">
            <a:avLst/>
          </a:prstGeom>
          <a:noFill/>
        </p:spPr>
        <p:txBody>
          <a:bodyPr wrap="none" rtlCol="0">
            <a:spAutoFit/>
          </a:bodyPr>
          <a:lstStyle/>
          <a:p>
            <a:r>
              <a:rPr lang="de-DE" sz="21200"/>
              <a:t>A</a:t>
            </a:r>
          </a:p>
        </p:txBody>
      </p:sp>
      <p:sp>
        <p:nvSpPr>
          <p:cNvPr id="14" name="Rechteck 13"/>
          <p:cNvSpPr/>
          <p:nvPr/>
        </p:nvSpPr>
        <p:spPr>
          <a:xfrm>
            <a:off x="867325" y="2376403"/>
            <a:ext cx="533400" cy="381000"/>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15" name="Rechteck 14"/>
          <p:cNvSpPr/>
          <p:nvPr/>
        </p:nvSpPr>
        <p:spPr>
          <a:xfrm>
            <a:off x="1398099" y="2373228"/>
            <a:ext cx="533400" cy="381000"/>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9" name="Rechteck 28"/>
          <p:cNvSpPr/>
          <p:nvPr/>
        </p:nvSpPr>
        <p:spPr>
          <a:xfrm>
            <a:off x="874622" y="3496046"/>
            <a:ext cx="528728" cy="329555"/>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30" name="Rechteck 29"/>
          <p:cNvSpPr/>
          <p:nvPr/>
        </p:nvSpPr>
        <p:spPr>
          <a:xfrm>
            <a:off x="1398099" y="3491284"/>
            <a:ext cx="533400" cy="339079"/>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0" name="Rechteck 19"/>
          <p:cNvSpPr/>
          <p:nvPr/>
        </p:nvSpPr>
        <p:spPr>
          <a:xfrm>
            <a:off x="1398099" y="2800910"/>
            <a:ext cx="533400" cy="330974"/>
          </a:xfrm>
          <a:prstGeom prst="rect">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28" name="Rechteck 27"/>
          <p:cNvSpPr/>
          <p:nvPr/>
        </p:nvSpPr>
        <p:spPr>
          <a:xfrm>
            <a:off x="336550" y="3493665"/>
            <a:ext cx="487363" cy="381000"/>
          </a:xfrm>
          <a:prstGeom prst="rect">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19" name="Rechteck 18"/>
          <p:cNvSpPr/>
          <p:nvPr/>
        </p:nvSpPr>
        <p:spPr>
          <a:xfrm>
            <a:off x="869950" y="2800910"/>
            <a:ext cx="533400" cy="330974"/>
          </a:xfrm>
          <a:prstGeom prst="rect">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34" name="Rechteck 33"/>
          <p:cNvSpPr/>
          <p:nvPr/>
        </p:nvSpPr>
        <p:spPr>
          <a:xfrm>
            <a:off x="867325" y="3871490"/>
            <a:ext cx="533400" cy="374650"/>
          </a:xfrm>
          <a:prstGeom prst="rect">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35" name="Rechteck 34"/>
          <p:cNvSpPr/>
          <p:nvPr/>
        </p:nvSpPr>
        <p:spPr>
          <a:xfrm>
            <a:off x="1398099" y="3877046"/>
            <a:ext cx="533400" cy="369094"/>
          </a:xfrm>
          <a:prstGeom prst="rect">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40" name="Textfeld 39"/>
          <p:cNvSpPr txBox="1"/>
          <p:nvPr/>
        </p:nvSpPr>
        <p:spPr>
          <a:xfrm>
            <a:off x="150741" y="1498007"/>
            <a:ext cx="1416676" cy="3354765"/>
          </a:xfrm>
          <a:prstGeom prst="rect">
            <a:avLst/>
          </a:prstGeom>
          <a:noFill/>
        </p:spPr>
        <p:txBody>
          <a:bodyPr wrap="square" rtlCol="0">
            <a:spAutoFit/>
          </a:bodyPr>
          <a:lstStyle/>
          <a:p>
            <a:r>
              <a:rPr lang="de-DE" sz="21200"/>
              <a:t>E</a:t>
            </a:r>
          </a:p>
        </p:txBody>
      </p:sp>
      <p:sp>
        <p:nvSpPr>
          <p:cNvPr id="98" name="Ellipse 97"/>
          <p:cNvSpPr/>
          <p:nvPr/>
        </p:nvSpPr>
        <p:spPr>
          <a:xfrm>
            <a:off x="6911999" y="1587500"/>
            <a:ext cx="422251" cy="40790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
        <p:nvSpPr>
          <p:cNvPr id="99" name="Ellipse 98"/>
          <p:cNvSpPr/>
          <p:nvPr/>
        </p:nvSpPr>
        <p:spPr>
          <a:xfrm>
            <a:off x="6911999" y="2185903"/>
            <a:ext cx="422251" cy="40790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
        <p:nvSpPr>
          <p:cNvPr id="100" name="Ellipse 99"/>
          <p:cNvSpPr/>
          <p:nvPr/>
        </p:nvSpPr>
        <p:spPr>
          <a:xfrm>
            <a:off x="6911999" y="2757402"/>
            <a:ext cx="422251" cy="40790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
        <p:nvSpPr>
          <p:cNvPr id="101" name="Ellipse 100"/>
          <p:cNvSpPr/>
          <p:nvPr/>
        </p:nvSpPr>
        <p:spPr>
          <a:xfrm>
            <a:off x="6911999" y="3328901"/>
            <a:ext cx="422251" cy="40790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
        <p:nvSpPr>
          <p:cNvPr id="102" name="Ellipse 101"/>
          <p:cNvSpPr/>
          <p:nvPr/>
        </p:nvSpPr>
        <p:spPr>
          <a:xfrm>
            <a:off x="6911998" y="3900400"/>
            <a:ext cx="422251" cy="40790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
        <p:nvSpPr>
          <p:cNvPr id="103" name="Textfeld 102"/>
          <p:cNvSpPr txBox="1"/>
          <p:nvPr/>
        </p:nvSpPr>
        <p:spPr>
          <a:xfrm>
            <a:off x="6928999" y="1554851"/>
            <a:ext cx="388248" cy="461665"/>
          </a:xfrm>
          <a:prstGeom prst="rect">
            <a:avLst/>
          </a:prstGeom>
          <a:noFill/>
        </p:spPr>
        <p:txBody>
          <a:bodyPr wrap="none" rtlCol="0">
            <a:spAutoFit/>
          </a:bodyPr>
          <a:lstStyle/>
          <a:p>
            <a:r>
              <a:rPr lang="de-DE" sz="2400">
                <a:latin typeface="Open Sans Semibold" panose="020B0604020202020204" charset="0"/>
                <a:ea typeface="Open Sans Semibold" panose="020B0604020202020204" charset="0"/>
                <a:cs typeface="Open Sans Semibold" panose="020B0604020202020204" charset="0"/>
              </a:rPr>
              <a:t>A</a:t>
            </a:r>
            <a:endParaRPr lang="de-DE" sz="1400">
              <a:latin typeface="Open Sans Semibold" panose="020B0604020202020204" charset="0"/>
              <a:ea typeface="Open Sans Semibold" panose="020B0604020202020204" charset="0"/>
              <a:cs typeface="Open Sans Semibold" panose="020B0604020202020204" charset="0"/>
            </a:endParaRPr>
          </a:p>
        </p:txBody>
      </p:sp>
      <p:sp>
        <p:nvSpPr>
          <p:cNvPr id="104" name="Textfeld 103"/>
          <p:cNvSpPr txBox="1"/>
          <p:nvPr/>
        </p:nvSpPr>
        <p:spPr>
          <a:xfrm>
            <a:off x="6940220" y="2166964"/>
            <a:ext cx="388248" cy="461665"/>
          </a:xfrm>
          <a:prstGeom prst="rect">
            <a:avLst/>
          </a:prstGeom>
          <a:noFill/>
        </p:spPr>
        <p:txBody>
          <a:bodyPr wrap="none" rtlCol="0">
            <a:spAutoFit/>
          </a:bodyPr>
          <a:lstStyle/>
          <a:p>
            <a:r>
              <a:rPr lang="de-DE" sz="2400">
                <a:latin typeface="Open Sans Semibold" panose="020B0604020202020204" charset="0"/>
                <a:ea typeface="Open Sans Semibold" panose="020B0604020202020204" charset="0"/>
                <a:cs typeface="Open Sans Semibold" panose="020B0604020202020204" charset="0"/>
              </a:rPr>
              <a:t>B</a:t>
            </a:r>
            <a:endParaRPr lang="de-DE" sz="1400">
              <a:latin typeface="Open Sans Semibold" panose="020B0604020202020204" charset="0"/>
              <a:ea typeface="Open Sans Semibold" panose="020B0604020202020204" charset="0"/>
              <a:cs typeface="Open Sans Semibold" panose="020B0604020202020204" charset="0"/>
            </a:endParaRPr>
          </a:p>
        </p:txBody>
      </p:sp>
      <p:sp>
        <p:nvSpPr>
          <p:cNvPr id="105" name="Textfeld 104"/>
          <p:cNvSpPr txBox="1"/>
          <p:nvPr/>
        </p:nvSpPr>
        <p:spPr>
          <a:xfrm>
            <a:off x="6933007" y="2724689"/>
            <a:ext cx="380232" cy="461665"/>
          </a:xfrm>
          <a:prstGeom prst="rect">
            <a:avLst/>
          </a:prstGeom>
          <a:noFill/>
        </p:spPr>
        <p:txBody>
          <a:bodyPr wrap="none" rtlCol="0">
            <a:spAutoFit/>
          </a:bodyPr>
          <a:lstStyle/>
          <a:p>
            <a:r>
              <a:rPr lang="de-DE" sz="2400">
                <a:latin typeface="Open Sans Semibold" panose="020B0604020202020204" charset="0"/>
                <a:ea typeface="Open Sans Semibold" panose="020B0604020202020204" charset="0"/>
                <a:cs typeface="Open Sans Semibold" panose="020B0604020202020204" charset="0"/>
              </a:rPr>
              <a:t>C</a:t>
            </a:r>
            <a:endParaRPr lang="de-DE" sz="1400">
              <a:latin typeface="Open Sans Semibold" panose="020B0604020202020204" charset="0"/>
              <a:ea typeface="Open Sans Semibold" panose="020B0604020202020204" charset="0"/>
              <a:cs typeface="Open Sans Semibold" panose="020B0604020202020204" charset="0"/>
            </a:endParaRPr>
          </a:p>
        </p:txBody>
      </p:sp>
      <p:sp>
        <p:nvSpPr>
          <p:cNvPr id="106" name="Textfeld 105"/>
          <p:cNvSpPr txBox="1"/>
          <p:nvPr/>
        </p:nvSpPr>
        <p:spPr>
          <a:xfrm>
            <a:off x="6928999" y="3301994"/>
            <a:ext cx="410690" cy="461665"/>
          </a:xfrm>
          <a:prstGeom prst="rect">
            <a:avLst/>
          </a:prstGeom>
          <a:noFill/>
        </p:spPr>
        <p:txBody>
          <a:bodyPr wrap="none" rtlCol="0">
            <a:spAutoFit/>
          </a:bodyPr>
          <a:lstStyle/>
          <a:p>
            <a:r>
              <a:rPr lang="de-DE" sz="2400">
                <a:latin typeface="Open Sans Semibold" panose="020B0604020202020204" charset="0"/>
                <a:ea typeface="Open Sans Semibold" panose="020B0604020202020204" charset="0"/>
                <a:cs typeface="Open Sans Semibold" panose="020B0604020202020204" charset="0"/>
              </a:rPr>
              <a:t>D</a:t>
            </a:r>
            <a:endParaRPr lang="de-DE" sz="1400">
              <a:latin typeface="Open Sans Semibold" panose="020B0604020202020204" charset="0"/>
              <a:ea typeface="Open Sans Semibold" panose="020B0604020202020204" charset="0"/>
              <a:cs typeface="Open Sans Semibold" panose="020B0604020202020204" charset="0"/>
            </a:endParaRPr>
          </a:p>
        </p:txBody>
      </p:sp>
      <p:sp>
        <p:nvSpPr>
          <p:cNvPr id="107" name="Textfeld 106"/>
          <p:cNvSpPr txBox="1"/>
          <p:nvPr/>
        </p:nvSpPr>
        <p:spPr>
          <a:xfrm>
            <a:off x="6945029" y="3874665"/>
            <a:ext cx="356188" cy="461665"/>
          </a:xfrm>
          <a:prstGeom prst="rect">
            <a:avLst/>
          </a:prstGeom>
          <a:noFill/>
        </p:spPr>
        <p:txBody>
          <a:bodyPr wrap="none" rtlCol="0">
            <a:spAutoFit/>
          </a:bodyPr>
          <a:lstStyle/>
          <a:p>
            <a:r>
              <a:rPr lang="de-DE" sz="2400">
                <a:latin typeface="Open Sans Semibold" panose="020B0604020202020204" charset="0"/>
                <a:ea typeface="Open Sans Semibold" panose="020B0604020202020204" charset="0"/>
                <a:cs typeface="Open Sans Semibold" panose="020B0604020202020204" charset="0"/>
              </a:rPr>
              <a:t>E</a:t>
            </a:r>
            <a:endParaRPr lang="de-DE" sz="1400">
              <a:latin typeface="Open Sans Semibold" panose="020B0604020202020204" charset="0"/>
              <a:ea typeface="Open Sans Semibold" panose="020B0604020202020204" charset="0"/>
              <a:cs typeface="Open Sans Semibold" panose="020B0604020202020204" charset="0"/>
            </a:endParaRPr>
          </a:p>
        </p:txBody>
      </p:sp>
      <p:cxnSp>
        <p:nvCxnSpPr>
          <p:cNvPr id="109" name="Gerade Verbindung mit Pfeil 108"/>
          <p:cNvCxnSpPr>
            <a:cxnSpLocks/>
            <a:endCxn id="103" idx="1"/>
          </p:cNvCxnSpPr>
          <p:nvPr/>
        </p:nvCxnSpPr>
        <p:spPr>
          <a:xfrm flipV="1">
            <a:off x="4157307" y="1785684"/>
            <a:ext cx="2771692" cy="361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Gerade Verbindung mit Pfeil 111"/>
          <p:cNvCxnSpPr>
            <a:cxnSpLocks/>
            <a:endCxn id="98" idx="2"/>
          </p:cNvCxnSpPr>
          <p:nvPr/>
        </p:nvCxnSpPr>
        <p:spPr>
          <a:xfrm flipV="1">
            <a:off x="4185528" y="1791452"/>
            <a:ext cx="2726471" cy="749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Gerade Verbindung mit Pfeil 112"/>
          <p:cNvCxnSpPr>
            <a:cxnSpLocks/>
            <a:endCxn id="103" idx="1"/>
          </p:cNvCxnSpPr>
          <p:nvPr/>
        </p:nvCxnSpPr>
        <p:spPr>
          <a:xfrm flipV="1">
            <a:off x="4169003" y="1785684"/>
            <a:ext cx="2759996" cy="1162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Gerade Verbindung mit Pfeil 114"/>
          <p:cNvCxnSpPr>
            <a:cxnSpLocks/>
            <a:endCxn id="103" idx="1"/>
          </p:cNvCxnSpPr>
          <p:nvPr/>
        </p:nvCxnSpPr>
        <p:spPr>
          <a:xfrm flipV="1">
            <a:off x="4147781" y="1785684"/>
            <a:ext cx="2781218" cy="1537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Gerade Verbindung mit Pfeil 117"/>
          <p:cNvCxnSpPr>
            <a:cxnSpLocks/>
            <a:endCxn id="103" idx="1"/>
          </p:cNvCxnSpPr>
          <p:nvPr/>
        </p:nvCxnSpPr>
        <p:spPr>
          <a:xfrm flipV="1">
            <a:off x="4163656" y="1785684"/>
            <a:ext cx="2765343" cy="18984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Gerade Verbindung mit Pfeil 119"/>
          <p:cNvCxnSpPr>
            <a:cxnSpLocks/>
            <a:endCxn id="98" idx="2"/>
          </p:cNvCxnSpPr>
          <p:nvPr/>
        </p:nvCxnSpPr>
        <p:spPr>
          <a:xfrm flipV="1">
            <a:off x="4163656" y="1791452"/>
            <a:ext cx="2748343" cy="2236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Gerade Verbindung mit Pfeil 126"/>
          <p:cNvCxnSpPr>
            <a:cxnSpLocks/>
            <a:endCxn id="99" idx="2"/>
          </p:cNvCxnSpPr>
          <p:nvPr/>
        </p:nvCxnSpPr>
        <p:spPr>
          <a:xfrm>
            <a:off x="4180938" y="2155093"/>
            <a:ext cx="2731061" cy="234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Gerade Verbindung mit Pfeil 127"/>
          <p:cNvCxnSpPr>
            <a:cxnSpLocks/>
            <a:endCxn id="99" idx="2"/>
          </p:cNvCxnSpPr>
          <p:nvPr/>
        </p:nvCxnSpPr>
        <p:spPr>
          <a:xfrm flipV="1">
            <a:off x="4184170" y="2389855"/>
            <a:ext cx="2727829" cy="151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Gerade Verbindung mit Pfeil 128"/>
          <p:cNvCxnSpPr>
            <a:cxnSpLocks/>
            <a:endCxn id="99" idx="2"/>
          </p:cNvCxnSpPr>
          <p:nvPr/>
        </p:nvCxnSpPr>
        <p:spPr>
          <a:xfrm flipV="1">
            <a:off x="4174999" y="2389855"/>
            <a:ext cx="2737000" cy="565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Gerade Verbindung mit Pfeil 129"/>
          <p:cNvCxnSpPr>
            <a:cxnSpLocks/>
            <a:endCxn id="99" idx="2"/>
          </p:cNvCxnSpPr>
          <p:nvPr/>
        </p:nvCxnSpPr>
        <p:spPr>
          <a:xfrm flipV="1">
            <a:off x="4168493" y="2389855"/>
            <a:ext cx="2743506" cy="931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Gerade Verbindung mit Pfeil 130"/>
          <p:cNvCxnSpPr>
            <a:cxnSpLocks/>
            <a:endCxn id="99" idx="2"/>
          </p:cNvCxnSpPr>
          <p:nvPr/>
        </p:nvCxnSpPr>
        <p:spPr>
          <a:xfrm flipV="1">
            <a:off x="4187287" y="2389855"/>
            <a:ext cx="2724712" cy="1284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Gerade Verbindung mit Pfeil 131"/>
          <p:cNvCxnSpPr>
            <a:cxnSpLocks/>
            <a:endCxn id="99" idx="2"/>
          </p:cNvCxnSpPr>
          <p:nvPr/>
        </p:nvCxnSpPr>
        <p:spPr>
          <a:xfrm flipV="1">
            <a:off x="4197104" y="2389855"/>
            <a:ext cx="2714895" cy="1626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Gerade Verbindung mit Pfeil 138"/>
          <p:cNvCxnSpPr>
            <a:cxnSpLocks/>
            <a:endCxn id="105" idx="1"/>
          </p:cNvCxnSpPr>
          <p:nvPr/>
        </p:nvCxnSpPr>
        <p:spPr>
          <a:xfrm>
            <a:off x="4181349" y="2155092"/>
            <a:ext cx="2751658" cy="800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Gerade Verbindung mit Pfeil 139"/>
          <p:cNvCxnSpPr>
            <a:cxnSpLocks/>
            <a:endCxn id="105" idx="1"/>
          </p:cNvCxnSpPr>
          <p:nvPr/>
        </p:nvCxnSpPr>
        <p:spPr>
          <a:xfrm>
            <a:off x="4191383" y="2541167"/>
            <a:ext cx="2741624" cy="4143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Gerade Verbindung mit Pfeil 140"/>
          <p:cNvCxnSpPr>
            <a:cxnSpLocks/>
            <a:endCxn id="105" idx="1"/>
          </p:cNvCxnSpPr>
          <p:nvPr/>
        </p:nvCxnSpPr>
        <p:spPr>
          <a:xfrm>
            <a:off x="4170992" y="2940936"/>
            <a:ext cx="2762015" cy="14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Gerade Verbindung mit Pfeil 141"/>
          <p:cNvCxnSpPr>
            <a:cxnSpLocks/>
            <a:endCxn id="105" idx="1"/>
          </p:cNvCxnSpPr>
          <p:nvPr/>
        </p:nvCxnSpPr>
        <p:spPr>
          <a:xfrm flipV="1">
            <a:off x="4166984" y="2955522"/>
            <a:ext cx="2766023" cy="361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Gerade Verbindung mit Pfeil 142"/>
          <p:cNvCxnSpPr>
            <a:cxnSpLocks/>
            <a:endCxn id="105" idx="1"/>
          </p:cNvCxnSpPr>
          <p:nvPr/>
        </p:nvCxnSpPr>
        <p:spPr>
          <a:xfrm flipV="1">
            <a:off x="4175498" y="2955522"/>
            <a:ext cx="2757509" cy="718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Gerade Verbindung mit Pfeil 143"/>
          <p:cNvCxnSpPr>
            <a:cxnSpLocks/>
            <a:endCxn id="105" idx="1"/>
          </p:cNvCxnSpPr>
          <p:nvPr/>
        </p:nvCxnSpPr>
        <p:spPr>
          <a:xfrm flipV="1">
            <a:off x="4194784" y="2955522"/>
            <a:ext cx="2738223" cy="1060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1" name="Gerade Verbindung mit Pfeil 150"/>
          <p:cNvCxnSpPr>
            <a:cxnSpLocks/>
            <a:endCxn id="106" idx="1"/>
          </p:cNvCxnSpPr>
          <p:nvPr/>
        </p:nvCxnSpPr>
        <p:spPr>
          <a:xfrm>
            <a:off x="4175000" y="2151080"/>
            <a:ext cx="2753999" cy="1381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Gerade Verbindung mit Pfeil 151"/>
          <p:cNvCxnSpPr>
            <a:cxnSpLocks/>
            <a:endCxn id="106" idx="1"/>
          </p:cNvCxnSpPr>
          <p:nvPr/>
        </p:nvCxnSpPr>
        <p:spPr>
          <a:xfrm>
            <a:off x="4197105" y="2548859"/>
            <a:ext cx="2731894" cy="983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Gerade Verbindung mit Pfeil 152"/>
          <p:cNvCxnSpPr>
            <a:cxnSpLocks/>
            <a:endCxn id="106" idx="1"/>
          </p:cNvCxnSpPr>
          <p:nvPr/>
        </p:nvCxnSpPr>
        <p:spPr>
          <a:xfrm>
            <a:off x="4161825" y="2935616"/>
            <a:ext cx="2767174" cy="597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Gerade Verbindung mit Pfeil 153"/>
          <p:cNvCxnSpPr>
            <a:cxnSpLocks/>
            <a:endCxn id="106" idx="1"/>
          </p:cNvCxnSpPr>
          <p:nvPr/>
        </p:nvCxnSpPr>
        <p:spPr>
          <a:xfrm>
            <a:off x="4168493" y="3324530"/>
            <a:ext cx="2760506" cy="208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Gerade Verbindung mit Pfeil 154"/>
          <p:cNvCxnSpPr>
            <a:cxnSpLocks/>
            <a:endCxn id="106" idx="1"/>
          </p:cNvCxnSpPr>
          <p:nvPr/>
        </p:nvCxnSpPr>
        <p:spPr>
          <a:xfrm flipV="1">
            <a:off x="4180937" y="3532827"/>
            <a:ext cx="2748062" cy="134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Gerade Verbindung mit Pfeil 155"/>
          <p:cNvCxnSpPr>
            <a:cxnSpLocks/>
            <a:endCxn id="106" idx="1"/>
          </p:cNvCxnSpPr>
          <p:nvPr/>
        </p:nvCxnSpPr>
        <p:spPr>
          <a:xfrm flipV="1">
            <a:off x="4182267" y="3532827"/>
            <a:ext cx="2746732" cy="4925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3" name="Gerade Verbindung mit Pfeil 162"/>
          <p:cNvCxnSpPr>
            <a:cxnSpLocks/>
            <a:endCxn id="102" idx="2"/>
          </p:cNvCxnSpPr>
          <p:nvPr/>
        </p:nvCxnSpPr>
        <p:spPr>
          <a:xfrm>
            <a:off x="4185033" y="2155094"/>
            <a:ext cx="2726965" cy="1949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4" name="Gerade Verbindung mit Pfeil 163"/>
          <p:cNvCxnSpPr>
            <a:cxnSpLocks/>
            <a:endCxn id="102" idx="2"/>
          </p:cNvCxnSpPr>
          <p:nvPr/>
        </p:nvCxnSpPr>
        <p:spPr>
          <a:xfrm>
            <a:off x="4197106" y="2548860"/>
            <a:ext cx="2714892" cy="15554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5" name="Gerade Verbindung mit Pfeil 164"/>
          <p:cNvCxnSpPr>
            <a:cxnSpLocks/>
            <a:endCxn id="102" idx="2"/>
          </p:cNvCxnSpPr>
          <p:nvPr/>
        </p:nvCxnSpPr>
        <p:spPr>
          <a:xfrm>
            <a:off x="4169003" y="2935634"/>
            <a:ext cx="2742995" cy="1168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6" name="Gerade Verbindung mit Pfeil 165"/>
          <p:cNvCxnSpPr>
            <a:cxnSpLocks/>
            <a:endCxn id="102" idx="2"/>
          </p:cNvCxnSpPr>
          <p:nvPr/>
        </p:nvCxnSpPr>
        <p:spPr>
          <a:xfrm>
            <a:off x="4157817" y="3321681"/>
            <a:ext cx="2754181" cy="782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7" name="Gerade Verbindung mit Pfeil 166"/>
          <p:cNvCxnSpPr>
            <a:cxnSpLocks/>
            <a:endCxn id="102" idx="2"/>
          </p:cNvCxnSpPr>
          <p:nvPr/>
        </p:nvCxnSpPr>
        <p:spPr>
          <a:xfrm>
            <a:off x="4179509" y="3660823"/>
            <a:ext cx="2732489" cy="443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8" name="Gerade Verbindung mit Pfeil 167"/>
          <p:cNvCxnSpPr>
            <a:cxnSpLocks/>
            <a:endCxn id="102" idx="2"/>
          </p:cNvCxnSpPr>
          <p:nvPr/>
        </p:nvCxnSpPr>
        <p:spPr>
          <a:xfrm>
            <a:off x="4181349" y="4032377"/>
            <a:ext cx="2730649" cy="71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1" name="Ellipse 200"/>
          <p:cNvSpPr/>
          <p:nvPr/>
        </p:nvSpPr>
        <p:spPr>
          <a:xfrm>
            <a:off x="6893789" y="1567666"/>
            <a:ext cx="458668" cy="441780"/>
          </a:xfrm>
          <a:prstGeom prst="ellipse">
            <a:avLst/>
          </a:prstGeom>
          <a:noFill/>
          <a:ln w="7620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
        <p:nvSpPr>
          <p:cNvPr id="203" name="Textfeld 202"/>
          <p:cNvSpPr txBox="1"/>
          <p:nvPr/>
        </p:nvSpPr>
        <p:spPr>
          <a:xfrm>
            <a:off x="6583657" y="996088"/>
            <a:ext cx="1537600" cy="507831"/>
          </a:xfrm>
          <a:prstGeom prst="rect">
            <a:avLst/>
          </a:prstGeom>
          <a:noFill/>
        </p:spPr>
        <p:txBody>
          <a:bodyPr wrap="none" rtlCol="0">
            <a:spAutoFit/>
          </a:bodyPr>
          <a:lstStyle/>
          <a:p>
            <a:r>
              <a:rPr lang="de-DE">
                <a:latin typeface="Open Sans Semibold" panose="020B0604020202020204" charset="0"/>
                <a:ea typeface="Open Sans Semibold" panose="020B0604020202020204" charset="0"/>
                <a:cs typeface="Open Sans Semibold" panose="020B0604020202020204" charset="0"/>
              </a:rPr>
              <a:t>Ausgabeschicht:</a:t>
            </a:r>
          </a:p>
          <a:p>
            <a:r>
              <a:rPr lang="de-DE"/>
              <a:t>Buchstaben</a:t>
            </a:r>
          </a:p>
        </p:txBody>
      </p:sp>
    </p:spTree>
    <p:extLst>
      <p:ext uri="{BB962C8B-B14F-4D97-AF65-F5344CB8AC3E}">
        <p14:creationId xmlns:p14="http://schemas.microsoft.com/office/powerpoint/2010/main" val="3252145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fade">
                                      <p:cBhvr>
                                        <p:cTn id="16" dur="500"/>
                                        <p:tgtEl>
                                          <p:spTgt spid="5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fade">
                                      <p:cBhvr>
                                        <p:cTn id="25" dur="500"/>
                                        <p:tgtEl>
                                          <p:spTgt spid="5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500"/>
                                        <p:tgtEl>
                                          <p:spTgt spid="2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500"/>
                                        <p:tgtEl>
                                          <p:spTgt spid="2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fade">
                                      <p:cBhvr>
                                        <p:cTn id="61" dur="500"/>
                                        <p:tgtEl>
                                          <p:spTgt spid="3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fade">
                                      <p:cBhvr>
                                        <p:cTn id="64" dur="500"/>
                                        <p:tgtEl>
                                          <p:spTgt spid="4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fade">
                                      <p:cBhvr>
                                        <p:cTn id="67" dur="500"/>
                                        <p:tgtEl>
                                          <p:spTgt spid="4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1"/>
                                        </p:tgtEl>
                                        <p:attrNameLst>
                                          <p:attrName>style.visibility</p:attrName>
                                        </p:attrNameLst>
                                      </p:cBhvr>
                                      <p:to>
                                        <p:strVal val="visible"/>
                                      </p:to>
                                    </p:set>
                                    <p:animEffect transition="in" filter="fade">
                                      <p:cBhvr>
                                        <p:cTn id="73" dur="500"/>
                                        <p:tgtEl>
                                          <p:spTgt spid="4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fade">
                                      <p:cBhvr>
                                        <p:cTn id="76" dur="500"/>
                                        <p:tgtEl>
                                          <p:spTgt spid="4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7"/>
                                        </p:tgtEl>
                                        <p:attrNameLst>
                                          <p:attrName>style.visibility</p:attrName>
                                        </p:attrNameLst>
                                      </p:cBhvr>
                                      <p:to>
                                        <p:strVal val="visible"/>
                                      </p:to>
                                    </p:set>
                                    <p:animEffect transition="in" filter="fade">
                                      <p:cBhvr>
                                        <p:cTn id="79" dur="500"/>
                                        <p:tgtEl>
                                          <p:spTgt spid="57"/>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4"/>
                                        </p:tgtEl>
                                        <p:attrNameLst>
                                          <p:attrName>style.visibility</p:attrName>
                                        </p:attrNameLst>
                                      </p:cBhvr>
                                      <p:to>
                                        <p:strVal val="visible"/>
                                      </p:to>
                                    </p:set>
                                    <p:animEffect transition="in" filter="fade">
                                      <p:cBhvr>
                                        <p:cTn id="82" dur="500"/>
                                        <p:tgtEl>
                                          <p:spTgt spid="5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2"/>
                                        </p:tgtEl>
                                        <p:attrNameLst>
                                          <p:attrName>style.visibility</p:attrName>
                                        </p:attrNameLst>
                                      </p:cBhvr>
                                      <p:to>
                                        <p:strVal val="visible"/>
                                      </p:to>
                                    </p:set>
                                    <p:animEffect transition="in" filter="fade">
                                      <p:cBhvr>
                                        <p:cTn id="85" dur="500"/>
                                        <p:tgtEl>
                                          <p:spTgt spid="42"/>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4"/>
                                        </p:tgtEl>
                                        <p:attrNameLst>
                                          <p:attrName>style.visibility</p:attrName>
                                        </p:attrNameLst>
                                      </p:cBhvr>
                                      <p:to>
                                        <p:strVal val="visible"/>
                                      </p:to>
                                    </p:set>
                                    <p:animEffect transition="in" filter="fade">
                                      <p:cBhvr>
                                        <p:cTn id="88" dur="500"/>
                                        <p:tgtEl>
                                          <p:spTgt spid="1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500"/>
                                        <p:tgtEl>
                                          <p:spTgt spid="15"/>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fade">
                                      <p:cBhvr>
                                        <p:cTn id="94" dur="500"/>
                                        <p:tgtEl>
                                          <p:spTgt spid="2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fade">
                                      <p:cBhvr>
                                        <p:cTn id="97" dur="500"/>
                                        <p:tgtEl>
                                          <p:spTgt spid="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0"/>
                                        </p:tgtEl>
                                        <p:attrNameLst>
                                          <p:attrName>style.visibility</p:attrName>
                                        </p:attrNameLst>
                                      </p:cBhvr>
                                      <p:to>
                                        <p:strVal val="visible"/>
                                      </p:to>
                                    </p:set>
                                    <p:animEffect transition="in" filter="fade">
                                      <p:cBhvr>
                                        <p:cTn id="100" dur="500"/>
                                        <p:tgtEl>
                                          <p:spTgt spid="2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8"/>
                                        </p:tgtEl>
                                        <p:attrNameLst>
                                          <p:attrName>style.visibility</p:attrName>
                                        </p:attrNameLst>
                                      </p:cBhvr>
                                      <p:to>
                                        <p:strVal val="visible"/>
                                      </p:to>
                                    </p:set>
                                    <p:animEffect transition="in" filter="fade">
                                      <p:cBhvr>
                                        <p:cTn id="103" dur="500"/>
                                        <p:tgtEl>
                                          <p:spTgt spid="28"/>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9"/>
                                        </p:tgtEl>
                                        <p:attrNameLst>
                                          <p:attrName>style.visibility</p:attrName>
                                        </p:attrNameLst>
                                      </p:cBhvr>
                                      <p:to>
                                        <p:strVal val="visible"/>
                                      </p:to>
                                    </p:set>
                                    <p:animEffect transition="in" filter="fade">
                                      <p:cBhvr>
                                        <p:cTn id="106" dur="500"/>
                                        <p:tgtEl>
                                          <p:spTgt spid="19"/>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34"/>
                                        </p:tgtEl>
                                        <p:attrNameLst>
                                          <p:attrName>style.visibility</p:attrName>
                                        </p:attrNameLst>
                                      </p:cBhvr>
                                      <p:to>
                                        <p:strVal val="visible"/>
                                      </p:to>
                                    </p:set>
                                    <p:animEffect transition="in" filter="fade">
                                      <p:cBhvr>
                                        <p:cTn id="109" dur="500"/>
                                        <p:tgtEl>
                                          <p:spTgt spid="34"/>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fade">
                                      <p:cBhvr>
                                        <p:cTn id="112" dur="500"/>
                                        <p:tgtEl>
                                          <p:spTgt spid="35"/>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xit" presetSubtype="0" fill="hold" grpId="0" nodeType="clickEffect">
                                  <p:stCondLst>
                                    <p:cond delay="0"/>
                                  </p:stCondLst>
                                  <p:childTnLst>
                                    <p:animEffect transition="out" filter="fade">
                                      <p:cBhvr>
                                        <p:cTn id="116" dur="500"/>
                                        <p:tgtEl>
                                          <p:spTgt spid="40"/>
                                        </p:tgtEl>
                                      </p:cBhvr>
                                    </p:animEffect>
                                    <p:set>
                                      <p:cBhvr>
                                        <p:cTn id="117" dur="1" fill="hold">
                                          <p:stCondLst>
                                            <p:cond delay="499"/>
                                          </p:stCondLst>
                                        </p:cTn>
                                        <p:tgtEl>
                                          <p:spTgt spid="40"/>
                                        </p:tgtEl>
                                        <p:attrNameLst>
                                          <p:attrName>style.visibility</p:attrName>
                                        </p:attrNameLst>
                                      </p:cBhvr>
                                      <p:to>
                                        <p:strVal val="hidden"/>
                                      </p:to>
                                    </p:set>
                                  </p:childTnLst>
                                </p:cTn>
                              </p:par>
                              <p:par>
                                <p:cTn id="118" presetID="10" presetClass="exit" presetSubtype="0" fill="hold" grpId="0" nodeType="withEffect">
                                  <p:stCondLst>
                                    <p:cond delay="0"/>
                                  </p:stCondLst>
                                  <p:childTnLst>
                                    <p:animEffect transition="out" filter="fade">
                                      <p:cBhvr>
                                        <p:cTn id="119" dur="500"/>
                                        <p:tgtEl>
                                          <p:spTgt spid="96"/>
                                        </p:tgtEl>
                                      </p:cBhvr>
                                    </p:animEffect>
                                    <p:set>
                                      <p:cBhvr>
                                        <p:cTn id="120" dur="1" fill="hold">
                                          <p:stCondLst>
                                            <p:cond delay="499"/>
                                          </p:stCondLst>
                                        </p:cTn>
                                        <p:tgtEl>
                                          <p:spTgt spid="96"/>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201"/>
                                        </p:tgtEl>
                                        <p:attrNameLst>
                                          <p:attrName>style.visibility</p:attrName>
                                        </p:attrNameLst>
                                      </p:cBhvr>
                                      <p:to>
                                        <p:strVal val="visible"/>
                                      </p:to>
                                    </p:set>
                                    <p:animEffect transition="in" filter="fade">
                                      <p:cBhvr>
                                        <p:cTn id="125" dur="500"/>
                                        <p:tgtEl>
                                          <p:spTgt spid="201"/>
                                        </p:tgtEl>
                                      </p:cBhvr>
                                    </p:animEffect>
                                  </p:childTnLst>
                                </p:cTn>
                              </p:par>
                              <p:par>
                                <p:cTn id="126" presetID="10" presetClass="entr" presetSubtype="0" fill="hold" nodeType="withEffect">
                                  <p:stCondLst>
                                    <p:cond delay="0"/>
                                  </p:stCondLst>
                                  <p:childTnLst>
                                    <p:set>
                                      <p:cBhvr>
                                        <p:cTn id="127" dur="1" fill="hold">
                                          <p:stCondLst>
                                            <p:cond delay="0"/>
                                          </p:stCondLst>
                                        </p:cTn>
                                        <p:tgtEl>
                                          <p:spTgt spid="109"/>
                                        </p:tgtEl>
                                        <p:attrNameLst>
                                          <p:attrName>style.visibility</p:attrName>
                                        </p:attrNameLst>
                                      </p:cBhvr>
                                      <p:to>
                                        <p:strVal val="visible"/>
                                      </p:to>
                                    </p:set>
                                    <p:animEffect transition="in" filter="fade">
                                      <p:cBhvr>
                                        <p:cTn id="128" dur="500"/>
                                        <p:tgtEl>
                                          <p:spTgt spid="109"/>
                                        </p:tgtEl>
                                      </p:cBhvr>
                                    </p:animEffect>
                                  </p:childTnLst>
                                </p:cTn>
                              </p:par>
                              <p:par>
                                <p:cTn id="129" presetID="10" presetClass="entr" presetSubtype="0" fill="hold" nodeType="withEffect">
                                  <p:stCondLst>
                                    <p:cond delay="0"/>
                                  </p:stCondLst>
                                  <p:childTnLst>
                                    <p:set>
                                      <p:cBhvr>
                                        <p:cTn id="130" dur="1" fill="hold">
                                          <p:stCondLst>
                                            <p:cond delay="0"/>
                                          </p:stCondLst>
                                        </p:cTn>
                                        <p:tgtEl>
                                          <p:spTgt spid="112"/>
                                        </p:tgtEl>
                                        <p:attrNameLst>
                                          <p:attrName>style.visibility</p:attrName>
                                        </p:attrNameLst>
                                      </p:cBhvr>
                                      <p:to>
                                        <p:strVal val="visible"/>
                                      </p:to>
                                    </p:set>
                                    <p:animEffect transition="in" filter="fade">
                                      <p:cBhvr>
                                        <p:cTn id="131" dur="500"/>
                                        <p:tgtEl>
                                          <p:spTgt spid="112"/>
                                        </p:tgtEl>
                                      </p:cBhvr>
                                    </p:animEffect>
                                  </p:childTnLst>
                                </p:cTn>
                              </p:par>
                              <p:par>
                                <p:cTn id="132" presetID="10" presetClass="entr" presetSubtype="0" fill="hold" nodeType="withEffect">
                                  <p:stCondLst>
                                    <p:cond delay="0"/>
                                  </p:stCondLst>
                                  <p:childTnLst>
                                    <p:set>
                                      <p:cBhvr>
                                        <p:cTn id="133" dur="1" fill="hold">
                                          <p:stCondLst>
                                            <p:cond delay="0"/>
                                          </p:stCondLst>
                                        </p:cTn>
                                        <p:tgtEl>
                                          <p:spTgt spid="113"/>
                                        </p:tgtEl>
                                        <p:attrNameLst>
                                          <p:attrName>style.visibility</p:attrName>
                                        </p:attrNameLst>
                                      </p:cBhvr>
                                      <p:to>
                                        <p:strVal val="visible"/>
                                      </p:to>
                                    </p:set>
                                    <p:animEffect transition="in" filter="fade">
                                      <p:cBhvr>
                                        <p:cTn id="134" dur="500"/>
                                        <p:tgtEl>
                                          <p:spTgt spid="113"/>
                                        </p:tgtEl>
                                      </p:cBhvr>
                                    </p:animEffect>
                                  </p:childTnLst>
                                </p:cTn>
                              </p:par>
                              <p:par>
                                <p:cTn id="135" presetID="10" presetClass="entr" presetSubtype="0" fill="hold" nodeType="withEffect">
                                  <p:stCondLst>
                                    <p:cond delay="0"/>
                                  </p:stCondLst>
                                  <p:childTnLst>
                                    <p:set>
                                      <p:cBhvr>
                                        <p:cTn id="136" dur="1" fill="hold">
                                          <p:stCondLst>
                                            <p:cond delay="0"/>
                                          </p:stCondLst>
                                        </p:cTn>
                                        <p:tgtEl>
                                          <p:spTgt spid="115"/>
                                        </p:tgtEl>
                                        <p:attrNameLst>
                                          <p:attrName>style.visibility</p:attrName>
                                        </p:attrNameLst>
                                      </p:cBhvr>
                                      <p:to>
                                        <p:strVal val="visible"/>
                                      </p:to>
                                    </p:set>
                                    <p:animEffect transition="in" filter="fade">
                                      <p:cBhvr>
                                        <p:cTn id="137" dur="500"/>
                                        <p:tgtEl>
                                          <p:spTgt spid="115"/>
                                        </p:tgtEl>
                                      </p:cBhvr>
                                    </p:animEffect>
                                  </p:childTnLst>
                                </p:cTn>
                              </p:par>
                              <p:par>
                                <p:cTn id="138" presetID="10" presetClass="entr" presetSubtype="0" fill="hold" nodeType="withEffect">
                                  <p:stCondLst>
                                    <p:cond delay="0"/>
                                  </p:stCondLst>
                                  <p:childTnLst>
                                    <p:set>
                                      <p:cBhvr>
                                        <p:cTn id="139" dur="1" fill="hold">
                                          <p:stCondLst>
                                            <p:cond delay="0"/>
                                          </p:stCondLst>
                                        </p:cTn>
                                        <p:tgtEl>
                                          <p:spTgt spid="118"/>
                                        </p:tgtEl>
                                        <p:attrNameLst>
                                          <p:attrName>style.visibility</p:attrName>
                                        </p:attrNameLst>
                                      </p:cBhvr>
                                      <p:to>
                                        <p:strVal val="visible"/>
                                      </p:to>
                                    </p:set>
                                    <p:animEffect transition="in" filter="fade">
                                      <p:cBhvr>
                                        <p:cTn id="140" dur="500"/>
                                        <p:tgtEl>
                                          <p:spTgt spid="118"/>
                                        </p:tgtEl>
                                      </p:cBhvr>
                                    </p:animEffect>
                                  </p:childTnLst>
                                </p:cTn>
                              </p:par>
                              <p:par>
                                <p:cTn id="141" presetID="10" presetClass="entr" presetSubtype="0" fill="hold" nodeType="withEffect">
                                  <p:stCondLst>
                                    <p:cond delay="0"/>
                                  </p:stCondLst>
                                  <p:childTnLst>
                                    <p:set>
                                      <p:cBhvr>
                                        <p:cTn id="142" dur="1" fill="hold">
                                          <p:stCondLst>
                                            <p:cond delay="0"/>
                                          </p:stCondLst>
                                        </p:cTn>
                                        <p:tgtEl>
                                          <p:spTgt spid="120"/>
                                        </p:tgtEl>
                                        <p:attrNameLst>
                                          <p:attrName>style.visibility</p:attrName>
                                        </p:attrNameLst>
                                      </p:cBhvr>
                                      <p:to>
                                        <p:strVal val="visible"/>
                                      </p:to>
                                    </p:set>
                                    <p:animEffect transition="in" filter="fade">
                                      <p:cBhvr>
                                        <p:cTn id="143" dur="500"/>
                                        <p:tgtEl>
                                          <p:spTgt spid="120"/>
                                        </p:tgtEl>
                                      </p:cBhvr>
                                    </p:animEffect>
                                  </p:childTnLst>
                                </p:cTn>
                              </p:par>
                              <p:par>
                                <p:cTn id="144" presetID="10" presetClass="entr" presetSubtype="0" fill="hold" nodeType="withEffect">
                                  <p:stCondLst>
                                    <p:cond delay="0"/>
                                  </p:stCondLst>
                                  <p:childTnLst>
                                    <p:set>
                                      <p:cBhvr>
                                        <p:cTn id="145" dur="1" fill="hold">
                                          <p:stCondLst>
                                            <p:cond delay="0"/>
                                          </p:stCondLst>
                                        </p:cTn>
                                        <p:tgtEl>
                                          <p:spTgt spid="127"/>
                                        </p:tgtEl>
                                        <p:attrNameLst>
                                          <p:attrName>style.visibility</p:attrName>
                                        </p:attrNameLst>
                                      </p:cBhvr>
                                      <p:to>
                                        <p:strVal val="visible"/>
                                      </p:to>
                                    </p:set>
                                    <p:animEffect transition="in" filter="fade">
                                      <p:cBhvr>
                                        <p:cTn id="146" dur="500"/>
                                        <p:tgtEl>
                                          <p:spTgt spid="127"/>
                                        </p:tgtEl>
                                      </p:cBhvr>
                                    </p:animEffect>
                                  </p:childTnLst>
                                </p:cTn>
                              </p:par>
                              <p:par>
                                <p:cTn id="147" presetID="10" presetClass="entr" presetSubtype="0" fill="hold" nodeType="withEffect">
                                  <p:stCondLst>
                                    <p:cond delay="0"/>
                                  </p:stCondLst>
                                  <p:childTnLst>
                                    <p:set>
                                      <p:cBhvr>
                                        <p:cTn id="148" dur="1" fill="hold">
                                          <p:stCondLst>
                                            <p:cond delay="0"/>
                                          </p:stCondLst>
                                        </p:cTn>
                                        <p:tgtEl>
                                          <p:spTgt spid="128"/>
                                        </p:tgtEl>
                                        <p:attrNameLst>
                                          <p:attrName>style.visibility</p:attrName>
                                        </p:attrNameLst>
                                      </p:cBhvr>
                                      <p:to>
                                        <p:strVal val="visible"/>
                                      </p:to>
                                    </p:set>
                                    <p:animEffect transition="in" filter="fade">
                                      <p:cBhvr>
                                        <p:cTn id="149" dur="500"/>
                                        <p:tgtEl>
                                          <p:spTgt spid="128"/>
                                        </p:tgtEl>
                                      </p:cBhvr>
                                    </p:animEffect>
                                  </p:childTnLst>
                                </p:cTn>
                              </p:par>
                              <p:par>
                                <p:cTn id="150" presetID="10" presetClass="entr" presetSubtype="0" fill="hold" nodeType="withEffect">
                                  <p:stCondLst>
                                    <p:cond delay="0"/>
                                  </p:stCondLst>
                                  <p:childTnLst>
                                    <p:set>
                                      <p:cBhvr>
                                        <p:cTn id="151" dur="1" fill="hold">
                                          <p:stCondLst>
                                            <p:cond delay="0"/>
                                          </p:stCondLst>
                                        </p:cTn>
                                        <p:tgtEl>
                                          <p:spTgt spid="129"/>
                                        </p:tgtEl>
                                        <p:attrNameLst>
                                          <p:attrName>style.visibility</p:attrName>
                                        </p:attrNameLst>
                                      </p:cBhvr>
                                      <p:to>
                                        <p:strVal val="visible"/>
                                      </p:to>
                                    </p:set>
                                    <p:animEffect transition="in" filter="fade">
                                      <p:cBhvr>
                                        <p:cTn id="152" dur="500"/>
                                        <p:tgtEl>
                                          <p:spTgt spid="129"/>
                                        </p:tgtEl>
                                      </p:cBhvr>
                                    </p:animEffect>
                                  </p:childTnLst>
                                </p:cTn>
                              </p:par>
                              <p:par>
                                <p:cTn id="153" presetID="10" presetClass="entr" presetSubtype="0" fill="hold" nodeType="withEffect">
                                  <p:stCondLst>
                                    <p:cond delay="0"/>
                                  </p:stCondLst>
                                  <p:childTnLst>
                                    <p:set>
                                      <p:cBhvr>
                                        <p:cTn id="154" dur="1" fill="hold">
                                          <p:stCondLst>
                                            <p:cond delay="0"/>
                                          </p:stCondLst>
                                        </p:cTn>
                                        <p:tgtEl>
                                          <p:spTgt spid="130"/>
                                        </p:tgtEl>
                                        <p:attrNameLst>
                                          <p:attrName>style.visibility</p:attrName>
                                        </p:attrNameLst>
                                      </p:cBhvr>
                                      <p:to>
                                        <p:strVal val="visible"/>
                                      </p:to>
                                    </p:set>
                                    <p:animEffect transition="in" filter="fade">
                                      <p:cBhvr>
                                        <p:cTn id="155" dur="500"/>
                                        <p:tgtEl>
                                          <p:spTgt spid="130"/>
                                        </p:tgtEl>
                                      </p:cBhvr>
                                    </p:animEffect>
                                  </p:childTnLst>
                                </p:cTn>
                              </p:par>
                              <p:par>
                                <p:cTn id="156" presetID="10" presetClass="entr" presetSubtype="0" fill="hold" nodeType="withEffect">
                                  <p:stCondLst>
                                    <p:cond delay="0"/>
                                  </p:stCondLst>
                                  <p:childTnLst>
                                    <p:set>
                                      <p:cBhvr>
                                        <p:cTn id="157" dur="1" fill="hold">
                                          <p:stCondLst>
                                            <p:cond delay="0"/>
                                          </p:stCondLst>
                                        </p:cTn>
                                        <p:tgtEl>
                                          <p:spTgt spid="131"/>
                                        </p:tgtEl>
                                        <p:attrNameLst>
                                          <p:attrName>style.visibility</p:attrName>
                                        </p:attrNameLst>
                                      </p:cBhvr>
                                      <p:to>
                                        <p:strVal val="visible"/>
                                      </p:to>
                                    </p:set>
                                    <p:animEffect transition="in" filter="fade">
                                      <p:cBhvr>
                                        <p:cTn id="158" dur="500"/>
                                        <p:tgtEl>
                                          <p:spTgt spid="131"/>
                                        </p:tgtEl>
                                      </p:cBhvr>
                                    </p:animEffect>
                                  </p:childTnLst>
                                </p:cTn>
                              </p:par>
                              <p:par>
                                <p:cTn id="159" presetID="10" presetClass="entr" presetSubtype="0" fill="hold" nodeType="withEffect">
                                  <p:stCondLst>
                                    <p:cond delay="0"/>
                                  </p:stCondLst>
                                  <p:childTnLst>
                                    <p:set>
                                      <p:cBhvr>
                                        <p:cTn id="160" dur="1" fill="hold">
                                          <p:stCondLst>
                                            <p:cond delay="0"/>
                                          </p:stCondLst>
                                        </p:cTn>
                                        <p:tgtEl>
                                          <p:spTgt spid="132"/>
                                        </p:tgtEl>
                                        <p:attrNameLst>
                                          <p:attrName>style.visibility</p:attrName>
                                        </p:attrNameLst>
                                      </p:cBhvr>
                                      <p:to>
                                        <p:strVal val="visible"/>
                                      </p:to>
                                    </p:set>
                                    <p:animEffect transition="in" filter="fade">
                                      <p:cBhvr>
                                        <p:cTn id="161" dur="500"/>
                                        <p:tgtEl>
                                          <p:spTgt spid="132"/>
                                        </p:tgtEl>
                                      </p:cBhvr>
                                    </p:animEffect>
                                  </p:childTnLst>
                                </p:cTn>
                              </p:par>
                              <p:par>
                                <p:cTn id="162" presetID="10" presetClass="entr" presetSubtype="0" fill="hold" nodeType="withEffect">
                                  <p:stCondLst>
                                    <p:cond delay="0"/>
                                  </p:stCondLst>
                                  <p:childTnLst>
                                    <p:set>
                                      <p:cBhvr>
                                        <p:cTn id="163" dur="1" fill="hold">
                                          <p:stCondLst>
                                            <p:cond delay="0"/>
                                          </p:stCondLst>
                                        </p:cTn>
                                        <p:tgtEl>
                                          <p:spTgt spid="139"/>
                                        </p:tgtEl>
                                        <p:attrNameLst>
                                          <p:attrName>style.visibility</p:attrName>
                                        </p:attrNameLst>
                                      </p:cBhvr>
                                      <p:to>
                                        <p:strVal val="visible"/>
                                      </p:to>
                                    </p:set>
                                    <p:animEffect transition="in" filter="fade">
                                      <p:cBhvr>
                                        <p:cTn id="164" dur="500"/>
                                        <p:tgtEl>
                                          <p:spTgt spid="139"/>
                                        </p:tgtEl>
                                      </p:cBhvr>
                                    </p:animEffect>
                                  </p:childTnLst>
                                </p:cTn>
                              </p:par>
                              <p:par>
                                <p:cTn id="165" presetID="10" presetClass="entr" presetSubtype="0" fill="hold" nodeType="withEffect">
                                  <p:stCondLst>
                                    <p:cond delay="0"/>
                                  </p:stCondLst>
                                  <p:childTnLst>
                                    <p:set>
                                      <p:cBhvr>
                                        <p:cTn id="166" dur="1" fill="hold">
                                          <p:stCondLst>
                                            <p:cond delay="0"/>
                                          </p:stCondLst>
                                        </p:cTn>
                                        <p:tgtEl>
                                          <p:spTgt spid="140"/>
                                        </p:tgtEl>
                                        <p:attrNameLst>
                                          <p:attrName>style.visibility</p:attrName>
                                        </p:attrNameLst>
                                      </p:cBhvr>
                                      <p:to>
                                        <p:strVal val="visible"/>
                                      </p:to>
                                    </p:set>
                                    <p:animEffect transition="in" filter="fade">
                                      <p:cBhvr>
                                        <p:cTn id="167" dur="500"/>
                                        <p:tgtEl>
                                          <p:spTgt spid="140"/>
                                        </p:tgtEl>
                                      </p:cBhvr>
                                    </p:animEffect>
                                  </p:childTnLst>
                                </p:cTn>
                              </p:par>
                              <p:par>
                                <p:cTn id="168" presetID="10" presetClass="entr" presetSubtype="0" fill="hold" nodeType="withEffect">
                                  <p:stCondLst>
                                    <p:cond delay="0"/>
                                  </p:stCondLst>
                                  <p:childTnLst>
                                    <p:set>
                                      <p:cBhvr>
                                        <p:cTn id="169" dur="1" fill="hold">
                                          <p:stCondLst>
                                            <p:cond delay="0"/>
                                          </p:stCondLst>
                                        </p:cTn>
                                        <p:tgtEl>
                                          <p:spTgt spid="141"/>
                                        </p:tgtEl>
                                        <p:attrNameLst>
                                          <p:attrName>style.visibility</p:attrName>
                                        </p:attrNameLst>
                                      </p:cBhvr>
                                      <p:to>
                                        <p:strVal val="visible"/>
                                      </p:to>
                                    </p:set>
                                    <p:animEffect transition="in" filter="fade">
                                      <p:cBhvr>
                                        <p:cTn id="170" dur="500"/>
                                        <p:tgtEl>
                                          <p:spTgt spid="141"/>
                                        </p:tgtEl>
                                      </p:cBhvr>
                                    </p:animEffect>
                                  </p:childTnLst>
                                </p:cTn>
                              </p:par>
                              <p:par>
                                <p:cTn id="171" presetID="10" presetClass="entr" presetSubtype="0" fill="hold" nodeType="withEffect">
                                  <p:stCondLst>
                                    <p:cond delay="0"/>
                                  </p:stCondLst>
                                  <p:childTnLst>
                                    <p:set>
                                      <p:cBhvr>
                                        <p:cTn id="172" dur="1" fill="hold">
                                          <p:stCondLst>
                                            <p:cond delay="0"/>
                                          </p:stCondLst>
                                        </p:cTn>
                                        <p:tgtEl>
                                          <p:spTgt spid="142"/>
                                        </p:tgtEl>
                                        <p:attrNameLst>
                                          <p:attrName>style.visibility</p:attrName>
                                        </p:attrNameLst>
                                      </p:cBhvr>
                                      <p:to>
                                        <p:strVal val="visible"/>
                                      </p:to>
                                    </p:set>
                                    <p:animEffect transition="in" filter="fade">
                                      <p:cBhvr>
                                        <p:cTn id="173" dur="500"/>
                                        <p:tgtEl>
                                          <p:spTgt spid="142"/>
                                        </p:tgtEl>
                                      </p:cBhvr>
                                    </p:animEffect>
                                  </p:childTnLst>
                                </p:cTn>
                              </p:par>
                              <p:par>
                                <p:cTn id="174" presetID="10" presetClass="entr" presetSubtype="0" fill="hold" nodeType="withEffect">
                                  <p:stCondLst>
                                    <p:cond delay="0"/>
                                  </p:stCondLst>
                                  <p:childTnLst>
                                    <p:set>
                                      <p:cBhvr>
                                        <p:cTn id="175" dur="1" fill="hold">
                                          <p:stCondLst>
                                            <p:cond delay="0"/>
                                          </p:stCondLst>
                                        </p:cTn>
                                        <p:tgtEl>
                                          <p:spTgt spid="143"/>
                                        </p:tgtEl>
                                        <p:attrNameLst>
                                          <p:attrName>style.visibility</p:attrName>
                                        </p:attrNameLst>
                                      </p:cBhvr>
                                      <p:to>
                                        <p:strVal val="visible"/>
                                      </p:to>
                                    </p:set>
                                    <p:animEffect transition="in" filter="fade">
                                      <p:cBhvr>
                                        <p:cTn id="176" dur="500"/>
                                        <p:tgtEl>
                                          <p:spTgt spid="143"/>
                                        </p:tgtEl>
                                      </p:cBhvr>
                                    </p:animEffect>
                                  </p:childTnLst>
                                </p:cTn>
                              </p:par>
                              <p:par>
                                <p:cTn id="177" presetID="10" presetClass="entr" presetSubtype="0" fill="hold" nodeType="withEffect">
                                  <p:stCondLst>
                                    <p:cond delay="0"/>
                                  </p:stCondLst>
                                  <p:childTnLst>
                                    <p:set>
                                      <p:cBhvr>
                                        <p:cTn id="178" dur="1" fill="hold">
                                          <p:stCondLst>
                                            <p:cond delay="0"/>
                                          </p:stCondLst>
                                        </p:cTn>
                                        <p:tgtEl>
                                          <p:spTgt spid="144"/>
                                        </p:tgtEl>
                                        <p:attrNameLst>
                                          <p:attrName>style.visibility</p:attrName>
                                        </p:attrNameLst>
                                      </p:cBhvr>
                                      <p:to>
                                        <p:strVal val="visible"/>
                                      </p:to>
                                    </p:set>
                                    <p:animEffect transition="in" filter="fade">
                                      <p:cBhvr>
                                        <p:cTn id="179" dur="500"/>
                                        <p:tgtEl>
                                          <p:spTgt spid="144"/>
                                        </p:tgtEl>
                                      </p:cBhvr>
                                    </p:animEffect>
                                  </p:childTnLst>
                                </p:cTn>
                              </p:par>
                              <p:par>
                                <p:cTn id="180" presetID="10" presetClass="entr" presetSubtype="0" fill="hold" nodeType="withEffect">
                                  <p:stCondLst>
                                    <p:cond delay="0"/>
                                  </p:stCondLst>
                                  <p:childTnLst>
                                    <p:set>
                                      <p:cBhvr>
                                        <p:cTn id="181" dur="1" fill="hold">
                                          <p:stCondLst>
                                            <p:cond delay="0"/>
                                          </p:stCondLst>
                                        </p:cTn>
                                        <p:tgtEl>
                                          <p:spTgt spid="151"/>
                                        </p:tgtEl>
                                        <p:attrNameLst>
                                          <p:attrName>style.visibility</p:attrName>
                                        </p:attrNameLst>
                                      </p:cBhvr>
                                      <p:to>
                                        <p:strVal val="visible"/>
                                      </p:to>
                                    </p:set>
                                    <p:animEffect transition="in" filter="fade">
                                      <p:cBhvr>
                                        <p:cTn id="182" dur="500"/>
                                        <p:tgtEl>
                                          <p:spTgt spid="151"/>
                                        </p:tgtEl>
                                      </p:cBhvr>
                                    </p:animEffect>
                                  </p:childTnLst>
                                </p:cTn>
                              </p:par>
                              <p:par>
                                <p:cTn id="183" presetID="10" presetClass="entr" presetSubtype="0" fill="hold" nodeType="withEffect">
                                  <p:stCondLst>
                                    <p:cond delay="0"/>
                                  </p:stCondLst>
                                  <p:childTnLst>
                                    <p:set>
                                      <p:cBhvr>
                                        <p:cTn id="184" dur="1" fill="hold">
                                          <p:stCondLst>
                                            <p:cond delay="0"/>
                                          </p:stCondLst>
                                        </p:cTn>
                                        <p:tgtEl>
                                          <p:spTgt spid="152"/>
                                        </p:tgtEl>
                                        <p:attrNameLst>
                                          <p:attrName>style.visibility</p:attrName>
                                        </p:attrNameLst>
                                      </p:cBhvr>
                                      <p:to>
                                        <p:strVal val="visible"/>
                                      </p:to>
                                    </p:set>
                                    <p:animEffect transition="in" filter="fade">
                                      <p:cBhvr>
                                        <p:cTn id="185" dur="500"/>
                                        <p:tgtEl>
                                          <p:spTgt spid="152"/>
                                        </p:tgtEl>
                                      </p:cBhvr>
                                    </p:animEffect>
                                  </p:childTnLst>
                                </p:cTn>
                              </p:par>
                              <p:par>
                                <p:cTn id="186" presetID="10" presetClass="entr" presetSubtype="0" fill="hold" nodeType="withEffect">
                                  <p:stCondLst>
                                    <p:cond delay="0"/>
                                  </p:stCondLst>
                                  <p:childTnLst>
                                    <p:set>
                                      <p:cBhvr>
                                        <p:cTn id="187" dur="1" fill="hold">
                                          <p:stCondLst>
                                            <p:cond delay="0"/>
                                          </p:stCondLst>
                                        </p:cTn>
                                        <p:tgtEl>
                                          <p:spTgt spid="153"/>
                                        </p:tgtEl>
                                        <p:attrNameLst>
                                          <p:attrName>style.visibility</p:attrName>
                                        </p:attrNameLst>
                                      </p:cBhvr>
                                      <p:to>
                                        <p:strVal val="visible"/>
                                      </p:to>
                                    </p:set>
                                    <p:animEffect transition="in" filter="fade">
                                      <p:cBhvr>
                                        <p:cTn id="188" dur="500"/>
                                        <p:tgtEl>
                                          <p:spTgt spid="153"/>
                                        </p:tgtEl>
                                      </p:cBhvr>
                                    </p:animEffect>
                                  </p:childTnLst>
                                </p:cTn>
                              </p:par>
                              <p:par>
                                <p:cTn id="189" presetID="10" presetClass="entr" presetSubtype="0" fill="hold" nodeType="withEffect">
                                  <p:stCondLst>
                                    <p:cond delay="0"/>
                                  </p:stCondLst>
                                  <p:childTnLst>
                                    <p:set>
                                      <p:cBhvr>
                                        <p:cTn id="190" dur="1" fill="hold">
                                          <p:stCondLst>
                                            <p:cond delay="0"/>
                                          </p:stCondLst>
                                        </p:cTn>
                                        <p:tgtEl>
                                          <p:spTgt spid="154"/>
                                        </p:tgtEl>
                                        <p:attrNameLst>
                                          <p:attrName>style.visibility</p:attrName>
                                        </p:attrNameLst>
                                      </p:cBhvr>
                                      <p:to>
                                        <p:strVal val="visible"/>
                                      </p:to>
                                    </p:set>
                                    <p:animEffect transition="in" filter="fade">
                                      <p:cBhvr>
                                        <p:cTn id="191" dur="500"/>
                                        <p:tgtEl>
                                          <p:spTgt spid="154"/>
                                        </p:tgtEl>
                                      </p:cBhvr>
                                    </p:animEffect>
                                  </p:childTnLst>
                                </p:cTn>
                              </p:par>
                              <p:par>
                                <p:cTn id="192" presetID="10" presetClass="entr" presetSubtype="0" fill="hold" nodeType="withEffect">
                                  <p:stCondLst>
                                    <p:cond delay="0"/>
                                  </p:stCondLst>
                                  <p:childTnLst>
                                    <p:set>
                                      <p:cBhvr>
                                        <p:cTn id="193" dur="1" fill="hold">
                                          <p:stCondLst>
                                            <p:cond delay="0"/>
                                          </p:stCondLst>
                                        </p:cTn>
                                        <p:tgtEl>
                                          <p:spTgt spid="155"/>
                                        </p:tgtEl>
                                        <p:attrNameLst>
                                          <p:attrName>style.visibility</p:attrName>
                                        </p:attrNameLst>
                                      </p:cBhvr>
                                      <p:to>
                                        <p:strVal val="visible"/>
                                      </p:to>
                                    </p:set>
                                    <p:animEffect transition="in" filter="fade">
                                      <p:cBhvr>
                                        <p:cTn id="194" dur="500"/>
                                        <p:tgtEl>
                                          <p:spTgt spid="155"/>
                                        </p:tgtEl>
                                      </p:cBhvr>
                                    </p:animEffect>
                                  </p:childTnLst>
                                </p:cTn>
                              </p:par>
                              <p:par>
                                <p:cTn id="195" presetID="10" presetClass="entr" presetSubtype="0" fill="hold" nodeType="withEffect">
                                  <p:stCondLst>
                                    <p:cond delay="0"/>
                                  </p:stCondLst>
                                  <p:childTnLst>
                                    <p:set>
                                      <p:cBhvr>
                                        <p:cTn id="196" dur="1" fill="hold">
                                          <p:stCondLst>
                                            <p:cond delay="0"/>
                                          </p:stCondLst>
                                        </p:cTn>
                                        <p:tgtEl>
                                          <p:spTgt spid="156"/>
                                        </p:tgtEl>
                                        <p:attrNameLst>
                                          <p:attrName>style.visibility</p:attrName>
                                        </p:attrNameLst>
                                      </p:cBhvr>
                                      <p:to>
                                        <p:strVal val="visible"/>
                                      </p:to>
                                    </p:set>
                                    <p:animEffect transition="in" filter="fade">
                                      <p:cBhvr>
                                        <p:cTn id="197" dur="500"/>
                                        <p:tgtEl>
                                          <p:spTgt spid="156"/>
                                        </p:tgtEl>
                                      </p:cBhvr>
                                    </p:animEffect>
                                  </p:childTnLst>
                                </p:cTn>
                              </p:par>
                              <p:par>
                                <p:cTn id="198" presetID="10" presetClass="entr" presetSubtype="0" fill="hold" nodeType="withEffect">
                                  <p:stCondLst>
                                    <p:cond delay="0"/>
                                  </p:stCondLst>
                                  <p:childTnLst>
                                    <p:set>
                                      <p:cBhvr>
                                        <p:cTn id="199" dur="1" fill="hold">
                                          <p:stCondLst>
                                            <p:cond delay="0"/>
                                          </p:stCondLst>
                                        </p:cTn>
                                        <p:tgtEl>
                                          <p:spTgt spid="163"/>
                                        </p:tgtEl>
                                        <p:attrNameLst>
                                          <p:attrName>style.visibility</p:attrName>
                                        </p:attrNameLst>
                                      </p:cBhvr>
                                      <p:to>
                                        <p:strVal val="visible"/>
                                      </p:to>
                                    </p:set>
                                    <p:animEffect transition="in" filter="fade">
                                      <p:cBhvr>
                                        <p:cTn id="200" dur="500"/>
                                        <p:tgtEl>
                                          <p:spTgt spid="163"/>
                                        </p:tgtEl>
                                      </p:cBhvr>
                                    </p:animEffect>
                                  </p:childTnLst>
                                </p:cTn>
                              </p:par>
                              <p:par>
                                <p:cTn id="201" presetID="10" presetClass="entr" presetSubtype="0" fill="hold" nodeType="withEffect">
                                  <p:stCondLst>
                                    <p:cond delay="0"/>
                                  </p:stCondLst>
                                  <p:childTnLst>
                                    <p:set>
                                      <p:cBhvr>
                                        <p:cTn id="202" dur="1" fill="hold">
                                          <p:stCondLst>
                                            <p:cond delay="0"/>
                                          </p:stCondLst>
                                        </p:cTn>
                                        <p:tgtEl>
                                          <p:spTgt spid="164"/>
                                        </p:tgtEl>
                                        <p:attrNameLst>
                                          <p:attrName>style.visibility</p:attrName>
                                        </p:attrNameLst>
                                      </p:cBhvr>
                                      <p:to>
                                        <p:strVal val="visible"/>
                                      </p:to>
                                    </p:set>
                                    <p:animEffect transition="in" filter="fade">
                                      <p:cBhvr>
                                        <p:cTn id="203" dur="500"/>
                                        <p:tgtEl>
                                          <p:spTgt spid="164"/>
                                        </p:tgtEl>
                                      </p:cBhvr>
                                    </p:animEffect>
                                  </p:childTnLst>
                                </p:cTn>
                              </p:par>
                              <p:par>
                                <p:cTn id="204" presetID="10" presetClass="entr" presetSubtype="0" fill="hold" nodeType="withEffect">
                                  <p:stCondLst>
                                    <p:cond delay="0"/>
                                  </p:stCondLst>
                                  <p:childTnLst>
                                    <p:set>
                                      <p:cBhvr>
                                        <p:cTn id="205" dur="1" fill="hold">
                                          <p:stCondLst>
                                            <p:cond delay="0"/>
                                          </p:stCondLst>
                                        </p:cTn>
                                        <p:tgtEl>
                                          <p:spTgt spid="165"/>
                                        </p:tgtEl>
                                        <p:attrNameLst>
                                          <p:attrName>style.visibility</p:attrName>
                                        </p:attrNameLst>
                                      </p:cBhvr>
                                      <p:to>
                                        <p:strVal val="visible"/>
                                      </p:to>
                                    </p:set>
                                    <p:animEffect transition="in" filter="fade">
                                      <p:cBhvr>
                                        <p:cTn id="206" dur="500"/>
                                        <p:tgtEl>
                                          <p:spTgt spid="165"/>
                                        </p:tgtEl>
                                      </p:cBhvr>
                                    </p:animEffect>
                                  </p:childTnLst>
                                </p:cTn>
                              </p:par>
                              <p:par>
                                <p:cTn id="207" presetID="10" presetClass="entr" presetSubtype="0" fill="hold" nodeType="withEffect">
                                  <p:stCondLst>
                                    <p:cond delay="0"/>
                                  </p:stCondLst>
                                  <p:childTnLst>
                                    <p:set>
                                      <p:cBhvr>
                                        <p:cTn id="208" dur="1" fill="hold">
                                          <p:stCondLst>
                                            <p:cond delay="0"/>
                                          </p:stCondLst>
                                        </p:cTn>
                                        <p:tgtEl>
                                          <p:spTgt spid="166"/>
                                        </p:tgtEl>
                                        <p:attrNameLst>
                                          <p:attrName>style.visibility</p:attrName>
                                        </p:attrNameLst>
                                      </p:cBhvr>
                                      <p:to>
                                        <p:strVal val="visible"/>
                                      </p:to>
                                    </p:set>
                                    <p:animEffect transition="in" filter="fade">
                                      <p:cBhvr>
                                        <p:cTn id="209" dur="500"/>
                                        <p:tgtEl>
                                          <p:spTgt spid="166"/>
                                        </p:tgtEl>
                                      </p:cBhvr>
                                    </p:animEffect>
                                  </p:childTnLst>
                                </p:cTn>
                              </p:par>
                              <p:par>
                                <p:cTn id="210" presetID="10" presetClass="entr" presetSubtype="0" fill="hold" nodeType="withEffect">
                                  <p:stCondLst>
                                    <p:cond delay="0"/>
                                  </p:stCondLst>
                                  <p:childTnLst>
                                    <p:set>
                                      <p:cBhvr>
                                        <p:cTn id="211" dur="1" fill="hold">
                                          <p:stCondLst>
                                            <p:cond delay="0"/>
                                          </p:stCondLst>
                                        </p:cTn>
                                        <p:tgtEl>
                                          <p:spTgt spid="167"/>
                                        </p:tgtEl>
                                        <p:attrNameLst>
                                          <p:attrName>style.visibility</p:attrName>
                                        </p:attrNameLst>
                                      </p:cBhvr>
                                      <p:to>
                                        <p:strVal val="visible"/>
                                      </p:to>
                                    </p:set>
                                    <p:animEffect transition="in" filter="fade">
                                      <p:cBhvr>
                                        <p:cTn id="212" dur="500"/>
                                        <p:tgtEl>
                                          <p:spTgt spid="167"/>
                                        </p:tgtEl>
                                      </p:cBhvr>
                                    </p:animEffect>
                                  </p:childTnLst>
                                </p:cTn>
                              </p:par>
                              <p:par>
                                <p:cTn id="213" presetID="10" presetClass="entr" presetSubtype="0" fill="hold" nodeType="withEffect">
                                  <p:stCondLst>
                                    <p:cond delay="0"/>
                                  </p:stCondLst>
                                  <p:childTnLst>
                                    <p:set>
                                      <p:cBhvr>
                                        <p:cTn id="214" dur="1" fill="hold">
                                          <p:stCondLst>
                                            <p:cond delay="0"/>
                                          </p:stCondLst>
                                        </p:cTn>
                                        <p:tgtEl>
                                          <p:spTgt spid="168"/>
                                        </p:tgtEl>
                                        <p:attrNameLst>
                                          <p:attrName>style.visibility</p:attrName>
                                        </p:attrNameLst>
                                      </p:cBhvr>
                                      <p:to>
                                        <p:strVal val="visible"/>
                                      </p:to>
                                    </p:set>
                                    <p:animEffect transition="in" filter="fade">
                                      <p:cBhvr>
                                        <p:cTn id="215"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49" grpId="0" animBg="1"/>
      <p:bldP spid="48" grpId="0" animBg="1"/>
      <p:bldP spid="52" grpId="0" animBg="1"/>
      <p:bldP spid="53" grpId="0" animBg="1"/>
      <p:bldP spid="55" grpId="0" animBg="1"/>
      <p:bldP spid="56" grpId="0" animBg="1"/>
      <p:bldP spid="58" grpId="0" animBg="1"/>
      <p:bldP spid="51" grpId="0" animBg="1"/>
      <p:bldP spid="50" grpId="0" animBg="1"/>
      <p:bldP spid="7" grpId="0" animBg="1"/>
      <p:bldP spid="9" grpId="0" animBg="1"/>
      <p:bldP spid="10" grpId="0" animBg="1"/>
      <p:bldP spid="13" grpId="0" animBg="1"/>
      <p:bldP spid="18" grpId="0" animBg="1"/>
      <p:bldP spid="23" grpId="0" animBg="1"/>
      <p:bldP spid="24" grpId="0" animBg="1"/>
      <p:bldP spid="25" grpId="0" animBg="1"/>
      <p:bldP spid="33" grpId="0" animBg="1"/>
      <p:bldP spid="44" grpId="0" animBg="1"/>
      <p:bldP spid="45" grpId="0" animBg="1"/>
      <p:bldP spid="46" grpId="0" animBg="1"/>
      <p:bldP spid="41" grpId="0" animBg="1"/>
      <p:bldP spid="43" grpId="0" animBg="1"/>
      <p:bldP spid="57" grpId="0" animBg="1"/>
      <p:bldP spid="54" grpId="0" animBg="1"/>
      <p:bldP spid="42" grpId="0" animBg="1"/>
      <p:bldP spid="96" grpId="0"/>
      <p:bldP spid="14" grpId="0" animBg="1"/>
      <p:bldP spid="15" grpId="0" animBg="1"/>
      <p:bldP spid="29" grpId="0" animBg="1"/>
      <p:bldP spid="30" grpId="0" animBg="1"/>
      <p:bldP spid="20" grpId="0" animBg="1"/>
      <p:bldP spid="28" grpId="0" animBg="1"/>
      <p:bldP spid="19" grpId="0" animBg="1"/>
      <p:bldP spid="34" grpId="0" animBg="1"/>
      <p:bldP spid="35" grpId="0" animBg="1"/>
      <p:bldP spid="40" grpId="0"/>
      <p:bldP spid="20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a:t>Einführung in Deep Learning</a:t>
            </a:r>
          </a:p>
        </p:txBody>
      </p:sp>
      <p:sp>
        <p:nvSpPr>
          <p:cNvPr id="4" name="Titel 3"/>
          <p:cNvSpPr>
            <a:spLocks noGrp="1"/>
          </p:cNvSpPr>
          <p:nvPr>
            <p:ph type="title"/>
          </p:nvPr>
        </p:nvSpPr>
        <p:spPr/>
        <p:txBody>
          <a:bodyPr/>
          <a:lstStyle/>
          <a:p>
            <a:r>
              <a:rPr lang="de-DE"/>
              <a:t>Trainieren der Gewichte durch Backpropagation</a:t>
            </a:r>
          </a:p>
        </p:txBody>
      </p:sp>
      <p:sp>
        <p:nvSpPr>
          <p:cNvPr id="5" name="Inhaltsplatzhalter 4"/>
          <p:cNvSpPr>
            <a:spLocks noGrp="1"/>
          </p:cNvSpPr>
          <p:nvPr>
            <p:ph sz="quarter" idx="13"/>
          </p:nvPr>
        </p:nvSpPr>
        <p:spPr>
          <a:xfrm>
            <a:off x="215900" y="1080000"/>
            <a:ext cx="4248088" cy="1756877"/>
          </a:xfrm>
        </p:spPr>
        <p:txBody>
          <a:bodyPr/>
          <a:lstStyle/>
          <a:p>
            <a:r>
              <a:rPr lang="de-DE" sz="1600"/>
              <a:t>Technik des überwachten Lernens</a:t>
            </a:r>
          </a:p>
          <a:p>
            <a:r>
              <a:rPr lang="de-DE" sz="1600"/>
              <a:t>Ergebnis der Ausgabeschicht wird mit dem richtigen Ergebnis verglichen</a:t>
            </a:r>
          </a:p>
          <a:p>
            <a:r>
              <a:rPr lang="de-DE" sz="1600"/>
              <a:t>Gewichte werden „Rückwärts“ durch die Schichten des neuronalen Netz in Richtung des gewünschten Ergebnis leicht angepasst.</a:t>
            </a:r>
          </a:p>
        </p:txBody>
      </p:sp>
      <p:sp>
        <p:nvSpPr>
          <p:cNvPr id="80" name="Inhaltsplatzhalter 79"/>
          <p:cNvSpPr>
            <a:spLocks noGrp="1"/>
          </p:cNvSpPr>
          <p:nvPr>
            <p:ph sz="quarter" idx="15"/>
          </p:nvPr>
        </p:nvSpPr>
        <p:spPr/>
        <p:txBody>
          <a:bodyPr/>
          <a:lstStyle/>
          <a:p>
            <a:r>
              <a:rPr lang="de-DE" sz="1600"/>
              <a:t>Beispiel: A eingegeben, aber B erkannt</a:t>
            </a:r>
          </a:p>
          <a:p>
            <a:endParaRPr lang="de-DE" sz="1800"/>
          </a:p>
        </p:txBody>
      </p:sp>
      <p:sp>
        <p:nvSpPr>
          <p:cNvPr id="79" name="Textplatzhalter 78"/>
          <p:cNvSpPr>
            <a:spLocks noGrp="1"/>
          </p:cNvSpPr>
          <p:nvPr>
            <p:ph type="body" sz="quarter" idx="14"/>
          </p:nvPr>
        </p:nvSpPr>
        <p:spPr/>
        <p:txBody>
          <a:bodyPr/>
          <a:lstStyle/>
          <a:p>
            <a:endParaRPr lang="de-DE"/>
          </a:p>
        </p:txBody>
      </p:sp>
      <p:sp>
        <p:nvSpPr>
          <p:cNvPr id="7" name="Rechteck 6"/>
          <p:cNvSpPr/>
          <p:nvPr/>
        </p:nvSpPr>
        <p:spPr>
          <a:xfrm>
            <a:off x="4771157" y="2706158"/>
            <a:ext cx="533400" cy="346932"/>
          </a:xfrm>
          <a:prstGeom prst="rect">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8" name="Rechteck 7"/>
          <p:cNvSpPr/>
          <p:nvPr/>
        </p:nvSpPr>
        <p:spPr>
          <a:xfrm>
            <a:off x="5869068" y="2709332"/>
            <a:ext cx="488232" cy="339297"/>
          </a:xfrm>
          <a:prstGeom prst="rect">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9" name="Rechteck 8"/>
          <p:cNvSpPr/>
          <p:nvPr/>
        </p:nvSpPr>
        <p:spPr>
          <a:xfrm>
            <a:off x="5341807" y="2702814"/>
            <a:ext cx="496869" cy="347016"/>
          </a:xfrm>
          <a:prstGeom prst="rect">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10" name="Rechteck 9"/>
          <p:cNvSpPr/>
          <p:nvPr/>
        </p:nvSpPr>
        <p:spPr>
          <a:xfrm>
            <a:off x="5855931" y="3045238"/>
            <a:ext cx="507718" cy="381000"/>
          </a:xfrm>
          <a:prstGeom prst="rect">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11" name="Rechteck 10"/>
          <p:cNvSpPr/>
          <p:nvPr/>
        </p:nvSpPr>
        <p:spPr>
          <a:xfrm>
            <a:off x="4771877" y="3414786"/>
            <a:ext cx="533400" cy="381000"/>
          </a:xfrm>
          <a:prstGeom prst="rect">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12" name="Rechteck 11"/>
          <p:cNvSpPr/>
          <p:nvPr/>
        </p:nvSpPr>
        <p:spPr>
          <a:xfrm>
            <a:off x="5865457" y="3436159"/>
            <a:ext cx="500514" cy="359626"/>
          </a:xfrm>
          <a:prstGeom prst="rect">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13" name="Rechteck 12"/>
          <p:cNvSpPr/>
          <p:nvPr/>
        </p:nvSpPr>
        <p:spPr>
          <a:xfrm>
            <a:off x="4771877" y="3789436"/>
            <a:ext cx="533400" cy="381000"/>
          </a:xfrm>
          <a:prstGeom prst="rect">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14" name="Rechteck 13"/>
          <p:cNvSpPr/>
          <p:nvPr/>
        </p:nvSpPr>
        <p:spPr>
          <a:xfrm>
            <a:off x="5875208" y="3789525"/>
            <a:ext cx="491617" cy="381000"/>
          </a:xfrm>
          <a:prstGeom prst="rect">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15" name="Rechteck 14"/>
          <p:cNvSpPr/>
          <p:nvPr/>
        </p:nvSpPr>
        <p:spPr>
          <a:xfrm>
            <a:off x="5341808" y="3053005"/>
            <a:ext cx="494243" cy="381000"/>
          </a:xfrm>
          <a:prstGeom prst="rect">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16" name="Rechteck 15"/>
          <p:cNvSpPr/>
          <p:nvPr/>
        </p:nvSpPr>
        <p:spPr>
          <a:xfrm>
            <a:off x="4772988" y="3053005"/>
            <a:ext cx="533400" cy="381000"/>
          </a:xfrm>
          <a:prstGeom prst="rect">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17" name="Rechteck 16"/>
          <p:cNvSpPr/>
          <p:nvPr/>
        </p:nvSpPr>
        <p:spPr>
          <a:xfrm>
            <a:off x="4771877" y="2290381"/>
            <a:ext cx="533400" cy="381000"/>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18" name="Rechteck 17"/>
          <p:cNvSpPr/>
          <p:nvPr/>
        </p:nvSpPr>
        <p:spPr>
          <a:xfrm>
            <a:off x="5355039" y="2291174"/>
            <a:ext cx="490854" cy="381000"/>
          </a:xfrm>
          <a:prstGeom prst="rect">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19" name="Rechteck 18"/>
          <p:cNvSpPr/>
          <p:nvPr/>
        </p:nvSpPr>
        <p:spPr>
          <a:xfrm>
            <a:off x="5873112" y="2290381"/>
            <a:ext cx="493713" cy="381000"/>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0" name="Rechteck 19"/>
          <p:cNvSpPr/>
          <p:nvPr/>
        </p:nvSpPr>
        <p:spPr>
          <a:xfrm>
            <a:off x="4771877" y="1917001"/>
            <a:ext cx="533400" cy="381000"/>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1" name="Rechteck 20"/>
          <p:cNvSpPr/>
          <p:nvPr/>
        </p:nvSpPr>
        <p:spPr>
          <a:xfrm>
            <a:off x="5872244" y="1916524"/>
            <a:ext cx="488231" cy="381000"/>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2" name="Rechteck 21"/>
          <p:cNvSpPr/>
          <p:nvPr/>
        </p:nvSpPr>
        <p:spPr>
          <a:xfrm>
            <a:off x="5351313" y="3789436"/>
            <a:ext cx="476892" cy="381000"/>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3" name="Rechteck 22"/>
          <p:cNvSpPr/>
          <p:nvPr/>
        </p:nvSpPr>
        <p:spPr>
          <a:xfrm>
            <a:off x="5351313" y="3461246"/>
            <a:ext cx="476891" cy="331363"/>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4" name="Rechteck 23"/>
          <p:cNvSpPr/>
          <p:nvPr/>
        </p:nvSpPr>
        <p:spPr>
          <a:xfrm>
            <a:off x="5355039" y="1916524"/>
            <a:ext cx="481995" cy="381000"/>
          </a:xfrm>
          <a:prstGeom prst="rect">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26" name="Ellipse 25"/>
          <p:cNvSpPr/>
          <p:nvPr/>
        </p:nvSpPr>
        <p:spPr>
          <a:xfrm>
            <a:off x="7539750" y="1953116"/>
            <a:ext cx="422251" cy="40790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
        <p:nvSpPr>
          <p:cNvPr id="30" name="Textfeld 29"/>
          <p:cNvSpPr txBox="1"/>
          <p:nvPr/>
        </p:nvSpPr>
        <p:spPr>
          <a:xfrm>
            <a:off x="7556752" y="1929229"/>
            <a:ext cx="388248" cy="461665"/>
          </a:xfrm>
          <a:prstGeom prst="rect">
            <a:avLst/>
          </a:prstGeom>
          <a:noFill/>
        </p:spPr>
        <p:txBody>
          <a:bodyPr wrap="none" rtlCol="0">
            <a:spAutoFit/>
          </a:bodyPr>
          <a:lstStyle/>
          <a:p>
            <a:r>
              <a:rPr lang="de-DE" sz="2400">
                <a:latin typeface="Open Sans Semibold" panose="020B0604020202020204" charset="0"/>
                <a:ea typeface="Open Sans Semibold" panose="020B0604020202020204" charset="0"/>
                <a:cs typeface="Open Sans Semibold" panose="020B0604020202020204" charset="0"/>
              </a:rPr>
              <a:t>A</a:t>
            </a:r>
            <a:endParaRPr lang="de-DE" sz="1400">
              <a:latin typeface="Open Sans Semibold" panose="020B0604020202020204" charset="0"/>
              <a:ea typeface="Open Sans Semibold" panose="020B0604020202020204" charset="0"/>
              <a:cs typeface="Open Sans Semibold" panose="020B0604020202020204" charset="0"/>
            </a:endParaRPr>
          </a:p>
        </p:txBody>
      </p:sp>
      <p:sp>
        <p:nvSpPr>
          <p:cNvPr id="31" name="Textfeld 30"/>
          <p:cNvSpPr txBox="1"/>
          <p:nvPr/>
        </p:nvSpPr>
        <p:spPr>
          <a:xfrm>
            <a:off x="7521543" y="3051690"/>
            <a:ext cx="388248" cy="461665"/>
          </a:xfrm>
          <a:prstGeom prst="rect">
            <a:avLst/>
          </a:prstGeom>
          <a:noFill/>
        </p:spPr>
        <p:txBody>
          <a:bodyPr wrap="none" rtlCol="0">
            <a:spAutoFit/>
          </a:bodyPr>
          <a:lstStyle/>
          <a:p>
            <a:r>
              <a:rPr lang="de-DE" sz="2400">
                <a:latin typeface="Open Sans Semibold" panose="020B0604020202020204" charset="0"/>
                <a:ea typeface="Open Sans Semibold" panose="020B0604020202020204" charset="0"/>
                <a:cs typeface="Open Sans Semibold" panose="020B0604020202020204" charset="0"/>
              </a:rPr>
              <a:t>B</a:t>
            </a:r>
            <a:endParaRPr lang="de-DE" sz="1400">
              <a:latin typeface="Open Sans Semibold" panose="020B0604020202020204" charset="0"/>
              <a:ea typeface="Open Sans Semibold" panose="020B0604020202020204" charset="0"/>
              <a:cs typeface="Open Sans Semibold" panose="020B0604020202020204" charset="0"/>
            </a:endParaRPr>
          </a:p>
        </p:txBody>
      </p:sp>
      <p:sp>
        <p:nvSpPr>
          <p:cNvPr id="65" name="Ellipse 64"/>
          <p:cNvSpPr/>
          <p:nvPr/>
        </p:nvSpPr>
        <p:spPr>
          <a:xfrm>
            <a:off x="7486332" y="3045172"/>
            <a:ext cx="458668" cy="441780"/>
          </a:xfrm>
          <a:prstGeom prst="ellipse">
            <a:avLst/>
          </a:prstGeom>
          <a:noFill/>
          <a:ln w="7620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
        <p:nvSpPr>
          <p:cNvPr id="68" name="Textfeld 67"/>
          <p:cNvSpPr txBox="1"/>
          <p:nvPr/>
        </p:nvSpPr>
        <p:spPr>
          <a:xfrm>
            <a:off x="4687774" y="1479047"/>
            <a:ext cx="1816523" cy="3354765"/>
          </a:xfrm>
          <a:prstGeom prst="rect">
            <a:avLst/>
          </a:prstGeom>
          <a:noFill/>
        </p:spPr>
        <p:txBody>
          <a:bodyPr wrap="none" rtlCol="0">
            <a:spAutoFit/>
          </a:bodyPr>
          <a:lstStyle/>
          <a:p>
            <a:r>
              <a:rPr lang="de-DE" sz="21200"/>
              <a:t>A</a:t>
            </a:r>
          </a:p>
        </p:txBody>
      </p:sp>
      <mc:AlternateContent xmlns:mc="http://schemas.openxmlformats.org/markup-compatibility/2006" xmlns:a14="http://schemas.microsoft.com/office/drawing/2010/main">
        <mc:Choice Requires="a14">
          <p:sp>
            <p:nvSpPr>
              <p:cNvPr id="81" name="Textfeld 80"/>
              <p:cNvSpPr txBox="1"/>
              <p:nvPr/>
            </p:nvSpPr>
            <p:spPr>
              <a:xfrm>
                <a:off x="6773855" y="2076173"/>
                <a:ext cx="518604" cy="3091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𝑤</m:t>
                          </m:r>
                        </m:e>
                        <m:sub>
                          <m:r>
                            <a:rPr lang="de-DE" b="0" i="1" smtClean="0">
                              <a:latin typeface="Cambria Math" panose="02040503050406030204" pitchFamily="18" charset="0"/>
                            </a:rPr>
                            <m:t>𝑖</m:t>
                          </m:r>
                          <m:r>
                            <a:rPr lang="de-DE" b="0" i="1" smtClean="0">
                              <a:latin typeface="Cambria Math" panose="02040503050406030204" pitchFamily="18" charset="0"/>
                            </a:rPr>
                            <m:t>,</m:t>
                          </m:r>
                          <m:r>
                            <a:rPr lang="de-DE" b="0" i="1" smtClean="0">
                              <a:latin typeface="Cambria Math" panose="02040503050406030204" pitchFamily="18" charset="0"/>
                            </a:rPr>
                            <m:t>𝐴</m:t>
                          </m:r>
                        </m:sub>
                      </m:sSub>
                    </m:oMath>
                  </m:oMathPara>
                </a14:m>
                <a:endParaRPr lang="de-DE"/>
              </a:p>
            </p:txBody>
          </p:sp>
        </mc:Choice>
        <mc:Fallback xmlns="">
          <p:sp>
            <p:nvSpPr>
              <p:cNvPr id="81" name="Textfeld 80"/>
              <p:cNvSpPr txBox="1">
                <a:spLocks noRot="1" noChangeAspect="1" noMove="1" noResize="1" noEditPoints="1" noAdjustHandles="1" noChangeArrowheads="1" noChangeShapeType="1" noTextEdit="1"/>
              </p:cNvSpPr>
              <p:nvPr/>
            </p:nvSpPr>
            <p:spPr>
              <a:xfrm>
                <a:off x="6773855" y="2076173"/>
                <a:ext cx="518604" cy="30918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feld 81"/>
              <p:cNvSpPr txBox="1"/>
              <p:nvPr/>
            </p:nvSpPr>
            <p:spPr>
              <a:xfrm>
                <a:off x="6896497" y="2829845"/>
                <a:ext cx="522387" cy="3091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𝑤</m:t>
                          </m:r>
                        </m:e>
                        <m:sub>
                          <m:r>
                            <a:rPr lang="de-DE" b="0" i="1" smtClean="0">
                              <a:latin typeface="Cambria Math" panose="02040503050406030204" pitchFamily="18" charset="0"/>
                            </a:rPr>
                            <m:t>𝑖</m:t>
                          </m:r>
                          <m:r>
                            <a:rPr lang="de-DE" b="0" i="1" smtClean="0">
                              <a:latin typeface="Cambria Math" panose="02040503050406030204" pitchFamily="18" charset="0"/>
                            </a:rPr>
                            <m:t>,</m:t>
                          </m:r>
                          <m:r>
                            <a:rPr lang="de-DE" b="0" i="1" smtClean="0">
                              <a:latin typeface="Cambria Math" panose="02040503050406030204" pitchFamily="18" charset="0"/>
                            </a:rPr>
                            <m:t>𝐵</m:t>
                          </m:r>
                        </m:sub>
                      </m:sSub>
                    </m:oMath>
                  </m:oMathPara>
                </a14:m>
                <a:endParaRPr lang="de-DE"/>
              </a:p>
            </p:txBody>
          </p:sp>
        </mc:Choice>
        <mc:Fallback xmlns="">
          <p:sp>
            <p:nvSpPr>
              <p:cNvPr id="82" name="Textfeld 81"/>
              <p:cNvSpPr txBox="1">
                <a:spLocks noRot="1" noChangeAspect="1" noMove="1" noResize="1" noEditPoints="1" noAdjustHandles="1" noChangeArrowheads="1" noChangeShapeType="1" noTextEdit="1"/>
              </p:cNvSpPr>
              <p:nvPr/>
            </p:nvSpPr>
            <p:spPr>
              <a:xfrm>
                <a:off x="6896497" y="2829845"/>
                <a:ext cx="522387" cy="309187"/>
              </a:xfrm>
              <a:prstGeom prst="rect">
                <a:avLst/>
              </a:prstGeom>
              <a:blipFill>
                <a:blip r:embed="rId4"/>
                <a:stretch>
                  <a:fillRect/>
                </a:stretch>
              </a:blipFill>
            </p:spPr>
            <p:txBody>
              <a:bodyPr/>
              <a:lstStyle/>
              <a:p>
                <a:r>
                  <a:rPr lang="en-US">
                    <a:noFill/>
                  </a:rPr>
                  <a:t> </a:t>
                </a:r>
              </a:p>
            </p:txBody>
          </p:sp>
        </mc:Fallback>
      </mc:AlternateContent>
      <p:sp>
        <p:nvSpPr>
          <p:cNvPr id="83" name="Textfeld 82"/>
          <p:cNvSpPr txBox="1"/>
          <p:nvPr/>
        </p:nvSpPr>
        <p:spPr>
          <a:xfrm>
            <a:off x="6509579" y="2013332"/>
            <a:ext cx="774571" cy="200055"/>
          </a:xfrm>
          <a:prstGeom prst="rect">
            <a:avLst/>
          </a:prstGeom>
          <a:noFill/>
        </p:spPr>
        <p:txBody>
          <a:bodyPr wrap="none" rtlCol="0">
            <a:spAutoFit/>
          </a:bodyPr>
          <a:lstStyle/>
          <a:p>
            <a:r>
              <a:rPr lang="de-DE" sz="700"/>
              <a:t>Wird verstärkt:</a:t>
            </a:r>
          </a:p>
        </p:txBody>
      </p:sp>
      <p:sp>
        <p:nvSpPr>
          <p:cNvPr id="84" name="Textfeld 83"/>
          <p:cNvSpPr txBox="1"/>
          <p:nvPr/>
        </p:nvSpPr>
        <p:spPr>
          <a:xfrm>
            <a:off x="6500866" y="2736850"/>
            <a:ext cx="992579" cy="200055"/>
          </a:xfrm>
          <a:prstGeom prst="rect">
            <a:avLst/>
          </a:prstGeom>
          <a:noFill/>
        </p:spPr>
        <p:txBody>
          <a:bodyPr wrap="none" rtlCol="0">
            <a:spAutoFit/>
          </a:bodyPr>
          <a:lstStyle/>
          <a:p>
            <a:r>
              <a:rPr lang="de-DE" sz="700"/>
              <a:t>Wird abgeschwächt:</a:t>
            </a:r>
          </a:p>
        </p:txBody>
      </p:sp>
      <p:cxnSp>
        <p:nvCxnSpPr>
          <p:cNvPr id="90" name="Gerade Verbindung mit Pfeil 89"/>
          <p:cNvCxnSpPr>
            <a:cxnSpLocks/>
            <a:stCxn id="30" idx="1"/>
          </p:cNvCxnSpPr>
          <p:nvPr/>
        </p:nvCxnSpPr>
        <p:spPr>
          <a:xfrm flipH="1">
            <a:off x="6365972" y="2160062"/>
            <a:ext cx="1190780" cy="72029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Gerade Verbindung mit Pfeil 91"/>
          <p:cNvCxnSpPr>
            <a:cxnSpLocks/>
            <a:stCxn id="65" idx="2"/>
          </p:cNvCxnSpPr>
          <p:nvPr/>
        </p:nvCxnSpPr>
        <p:spPr>
          <a:xfrm flipH="1" flipV="1">
            <a:off x="6365972" y="2880362"/>
            <a:ext cx="1120360" cy="3857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Bildergebnis fÃ¼r gradientenabstie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655" y="2836876"/>
            <a:ext cx="2755265" cy="2070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4591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a:t>Einführung in Deep Learning</a:t>
            </a:r>
          </a:p>
        </p:txBody>
      </p:sp>
      <p:sp>
        <p:nvSpPr>
          <p:cNvPr id="4" name="Titel 3"/>
          <p:cNvSpPr>
            <a:spLocks noGrp="1"/>
          </p:cNvSpPr>
          <p:nvPr>
            <p:ph type="title"/>
          </p:nvPr>
        </p:nvSpPr>
        <p:spPr/>
        <p:txBody>
          <a:bodyPr/>
          <a:lstStyle/>
          <a:p>
            <a:r>
              <a:rPr lang="de-DE" err="1"/>
              <a:t>Going</a:t>
            </a:r>
            <a:r>
              <a:rPr lang="de-DE"/>
              <a:t> </a:t>
            </a:r>
            <a:r>
              <a:rPr lang="de-DE" err="1"/>
              <a:t>Deeper</a:t>
            </a:r>
            <a:endParaRPr lang="de-DE"/>
          </a:p>
        </p:txBody>
      </p:sp>
      <p:sp>
        <p:nvSpPr>
          <p:cNvPr id="10" name="Inhaltsplatzhalter 9"/>
          <p:cNvSpPr>
            <a:spLocks noGrp="1"/>
          </p:cNvSpPr>
          <p:nvPr>
            <p:ph sz="quarter" idx="13"/>
          </p:nvPr>
        </p:nvSpPr>
        <p:spPr/>
        <p:txBody>
          <a:bodyPr/>
          <a:lstStyle/>
          <a:p>
            <a:r>
              <a:rPr lang="de-DE"/>
              <a:t>Gehirnzellen arbeiten auf verschiedenen Abstraktionsebenen</a:t>
            </a:r>
          </a:p>
          <a:p>
            <a:r>
              <a:rPr lang="de-DE"/>
              <a:t>Die Layer im Neuronalen Netz repräsentieren die verschiedenen Abstraktionsebenen</a:t>
            </a:r>
          </a:p>
          <a:p>
            <a:r>
              <a:rPr lang="de-DE"/>
              <a:t>In den ersten Schichten werden Konturen und Farbmuster erkannt</a:t>
            </a:r>
          </a:p>
          <a:p>
            <a:r>
              <a:rPr lang="de-DE"/>
              <a:t>Höhere Schichten sind Abstrakter:</a:t>
            </a:r>
          </a:p>
          <a:p>
            <a:pPr lvl="1"/>
            <a:r>
              <a:rPr lang="de-DE"/>
              <a:t>Im Lebewesen: Gedanken, Assoziationen, Gefühle</a:t>
            </a:r>
          </a:p>
          <a:p>
            <a:pPr lvl="1"/>
            <a:r>
              <a:rPr lang="de-DE"/>
              <a:t>Im Computer: z.B. gewünschte Klassen (Kuh, Schaf, </a:t>
            </a:r>
            <a:r>
              <a:rPr lang="de-DE" err="1"/>
              <a:t>etc</a:t>
            </a:r>
            <a:r>
              <a:rPr lang="de-DE"/>
              <a:t>)</a:t>
            </a:r>
          </a:p>
        </p:txBody>
      </p:sp>
      <p:sp>
        <p:nvSpPr>
          <p:cNvPr id="11" name="Textplatzhalter 10"/>
          <p:cNvSpPr>
            <a:spLocks noGrp="1"/>
          </p:cNvSpPr>
          <p:nvPr>
            <p:ph type="body" sz="quarter" idx="14"/>
          </p:nvPr>
        </p:nvSpPr>
        <p:spPr/>
        <p:txBody>
          <a:bodyPr/>
          <a:lstStyle/>
          <a:p>
            <a:endParaRPr lang="de-DE"/>
          </a:p>
        </p:txBody>
      </p:sp>
      <p:pic>
        <p:nvPicPr>
          <p:cNvPr id="1026" name="Picture 2" descr="Bildergebnis für bilderbuch ku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8100" y="376232"/>
            <a:ext cx="2560463" cy="25307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ildergebnis für kind mit bilderbuch"/>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88100" y="2952627"/>
            <a:ext cx="2540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4898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a:t>Einführung in Deep Learning</a:t>
            </a:r>
          </a:p>
        </p:txBody>
      </p:sp>
      <p:sp>
        <p:nvSpPr>
          <p:cNvPr id="4" name="Titel 3"/>
          <p:cNvSpPr>
            <a:spLocks noGrp="1"/>
          </p:cNvSpPr>
          <p:nvPr>
            <p:ph type="title"/>
          </p:nvPr>
        </p:nvSpPr>
        <p:spPr/>
        <p:txBody>
          <a:bodyPr/>
          <a:lstStyle/>
          <a:p>
            <a:r>
              <a:rPr lang="de-DE" sz="2400">
                <a:ea typeface="Open Sans"/>
                <a:cs typeface="Open Sans"/>
              </a:rPr>
              <a:t>Faltung und </a:t>
            </a:r>
            <a:r>
              <a:rPr lang="de-DE">
                <a:ea typeface="Open Sans"/>
                <a:cs typeface="Open Sans"/>
              </a:rPr>
              <a:t>Kantenfilter</a:t>
            </a:r>
          </a:p>
        </p:txBody>
      </p:sp>
      <p:sp>
        <p:nvSpPr>
          <p:cNvPr id="6" name="Textplatzhalter 5"/>
          <p:cNvSpPr>
            <a:spLocks noGrp="1"/>
          </p:cNvSpPr>
          <p:nvPr>
            <p:ph type="body" sz="quarter" idx="14"/>
          </p:nvPr>
        </p:nvSpPr>
        <p:spPr/>
        <p:txBody>
          <a:bodyPr/>
          <a:lstStyle/>
          <a:p>
            <a:endParaRPr lang="de-DE" sz="1050"/>
          </a:p>
        </p:txBody>
      </p:sp>
      <p:sp>
        <p:nvSpPr>
          <p:cNvPr id="21" name="Rechteck 20"/>
          <p:cNvSpPr/>
          <p:nvPr/>
        </p:nvSpPr>
        <p:spPr>
          <a:xfrm>
            <a:off x="4746272" y="2409292"/>
            <a:ext cx="353012" cy="31137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p>
        </p:txBody>
      </p:sp>
      <p:sp>
        <p:nvSpPr>
          <p:cNvPr id="12" name="Textfeld 11"/>
          <p:cNvSpPr txBox="1"/>
          <p:nvPr/>
        </p:nvSpPr>
        <p:spPr>
          <a:xfrm>
            <a:off x="8069507" y="2045873"/>
            <a:ext cx="445956" cy="369332"/>
          </a:xfrm>
          <a:prstGeom prst="rect">
            <a:avLst/>
          </a:prstGeom>
          <a:noFill/>
        </p:spPr>
        <p:txBody>
          <a:bodyPr wrap="none" rtlCol="0" anchor="t">
            <a:spAutoFit/>
          </a:bodyPr>
          <a:lstStyle/>
          <a:p>
            <a:r>
              <a:rPr lang="de-DE" sz="1800" i="1" err="1">
                <a:latin typeface="Open Sans Semibold" panose="020B0604020202020204" charset="0"/>
                <a:ea typeface="Open Sans Semibold" panose="020B0604020202020204" charset="0"/>
                <a:cs typeface="Open Sans Semibold" panose="020B0604020202020204" charset="0"/>
              </a:rPr>
              <a:t>G</a:t>
            </a:r>
            <a:r>
              <a:rPr lang="de-DE" sz="1400" i="1" err="1">
                <a:latin typeface="Open Sans Semibold" panose="020B0604020202020204" charset="0"/>
                <a:ea typeface="Open Sans Semibold" panose="020B0604020202020204" charset="0"/>
                <a:cs typeface="Open Sans Semibold" panose="020B0604020202020204" charset="0"/>
              </a:rPr>
              <a:t>x</a:t>
            </a:r>
            <a:endParaRPr lang="de-DE" sz="1600" i="1">
              <a:latin typeface="Open Sans Semibold" panose="020B0604020202020204" charset="0"/>
              <a:ea typeface="Open Sans Semibold" panose="020B0604020202020204" charset="0"/>
              <a:cs typeface="Open Sans Semibold" panose="020B0604020202020204" charset="0"/>
            </a:endParaRPr>
          </a:p>
        </p:txBody>
      </p:sp>
      <p:sp>
        <p:nvSpPr>
          <p:cNvPr id="66" name="Textfeld 65">
            <a:extLst>
              <a:ext uri="{FF2B5EF4-FFF2-40B4-BE49-F238E27FC236}">
                <a16:creationId xmlns:a16="http://schemas.microsoft.com/office/drawing/2014/main" id="{66239744-4C15-4B3A-8B86-F2ABF7C0FDB2}"/>
              </a:ext>
            </a:extLst>
          </p:cNvPr>
          <p:cNvSpPr txBox="1"/>
          <p:nvPr/>
        </p:nvSpPr>
        <p:spPr>
          <a:xfrm>
            <a:off x="4470526" y="2408514"/>
            <a:ext cx="295631"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ea typeface="Open Sans Light"/>
                <a:cs typeface="Open Sans Light"/>
              </a:rPr>
              <a:t>1</a:t>
            </a:r>
          </a:p>
        </p:txBody>
      </p:sp>
      <p:sp>
        <p:nvSpPr>
          <p:cNvPr id="75" name="Textfeld 74">
            <a:extLst>
              <a:ext uri="{FF2B5EF4-FFF2-40B4-BE49-F238E27FC236}">
                <a16:creationId xmlns:a16="http://schemas.microsoft.com/office/drawing/2014/main" id="{07022184-8016-400D-856C-721F2784828D}"/>
              </a:ext>
            </a:extLst>
          </p:cNvPr>
          <p:cNvSpPr txBox="1"/>
          <p:nvPr/>
        </p:nvSpPr>
        <p:spPr>
          <a:xfrm>
            <a:off x="5399615" y="2463887"/>
            <a:ext cx="303664"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solidFill>
                  <a:srgbClr val="FFFFFF"/>
                </a:solidFill>
                <a:ea typeface="Open Sans Light"/>
                <a:cs typeface="Open Sans Light"/>
              </a:rPr>
              <a:t>0</a:t>
            </a:r>
            <a:endParaRPr lang="de-DE" sz="1200">
              <a:solidFill>
                <a:srgbClr val="FFFFFF"/>
              </a:solidFill>
            </a:endParaRPr>
          </a:p>
        </p:txBody>
      </p:sp>
      <p:sp>
        <p:nvSpPr>
          <p:cNvPr id="93" name="Textfeld 92">
            <a:extLst>
              <a:ext uri="{FF2B5EF4-FFF2-40B4-BE49-F238E27FC236}">
                <a16:creationId xmlns:a16="http://schemas.microsoft.com/office/drawing/2014/main" id="{F77A5420-CB21-4168-8084-0CAA6B9783AD}"/>
              </a:ext>
            </a:extLst>
          </p:cNvPr>
          <p:cNvSpPr txBox="1"/>
          <p:nvPr/>
        </p:nvSpPr>
        <p:spPr>
          <a:xfrm>
            <a:off x="4683462" y="2115591"/>
            <a:ext cx="914033" cy="307777"/>
          </a:xfrm>
          <a:prstGeom prst="rect">
            <a:avLst/>
          </a:prstGeom>
          <a:noFill/>
        </p:spPr>
        <p:txBody>
          <a:bodyPr wrap="none" rtlCol="0" anchor="t">
            <a:spAutoFit/>
          </a:bodyPr>
          <a:lstStyle/>
          <a:p>
            <a:r>
              <a:rPr lang="de-DE" sz="1400" i="1">
                <a:latin typeface="Open Sans Semibold" panose="020B0604020202020204" charset="0"/>
                <a:ea typeface="Open Sans Semibold" panose="020B0604020202020204" charset="0"/>
                <a:cs typeface="Open Sans Semibold" panose="020B0604020202020204" charset="0"/>
              </a:rPr>
              <a:t>A</a:t>
            </a:r>
            <a:r>
              <a:rPr lang="de-DE" sz="1400">
                <a:latin typeface="Open Sans Semibold" panose="020B0604020202020204" charset="0"/>
                <a:ea typeface="Open Sans Semibold" panose="020B0604020202020204" charset="0"/>
                <a:cs typeface="Open Sans Semibold" panose="020B0604020202020204" charset="0"/>
              </a:rPr>
              <a:t> (Input)</a:t>
            </a:r>
          </a:p>
        </p:txBody>
      </p:sp>
      <p:sp>
        <p:nvSpPr>
          <p:cNvPr id="94" name="Textfeld 93">
            <a:extLst>
              <a:ext uri="{FF2B5EF4-FFF2-40B4-BE49-F238E27FC236}">
                <a16:creationId xmlns:a16="http://schemas.microsoft.com/office/drawing/2014/main" id="{3D83AE52-8640-468B-AAAC-6ED7C3CDEB9A}"/>
              </a:ext>
            </a:extLst>
          </p:cNvPr>
          <p:cNvSpPr txBox="1"/>
          <p:nvPr/>
        </p:nvSpPr>
        <p:spPr>
          <a:xfrm>
            <a:off x="5822118" y="2698495"/>
            <a:ext cx="301803" cy="400110"/>
          </a:xfrm>
          <a:prstGeom prst="rect">
            <a:avLst/>
          </a:prstGeom>
          <a:noFill/>
        </p:spPr>
        <p:txBody>
          <a:bodyPr wrap="square" rtlCol="0" anchor="t">
            <a:spAutoFit/>
          </a:bodyPr>
          <a:lstStyle/>
          <a:p>
            <a:r>
              <a:rPr lang="de-DE" sz="2000" i="1">
                <a:latin typeface="Open Sans Semibold" panose="020B0604020202020204" charset="0"/>
                <a:ea typeface="Open Sans Semibold" panose="020B0604020202020204" charset="0"/>
                <a:cs typeface="Open Sans Semibold" panose="020B0604020202020204" charset="0"/>
              </a:rPr>
              <a:t>*</a:t>
            </a:r>
            <a:endParaRPr lang="de-DE" sz="1600" i="1">
              <a:latin typeface="Open Sans Semibold" panose="020B0604020202020204" charset="0"/>
              <a:ea typeface="Open Sans Semibold" panose="020B0604020202020204" charset="0"/>
              <a:cs typeface="Open Sans Semibold" panose="020B0604020202020204" charset="0"/>
            </a:endParaRPr>
          </a:p>
        </p:txBody>
      </p:sp>
      <p:sp>
        <p:nvSpPr>
          <p:cNvPr id="107" name="Textfeld 106">
            <a:extLst>
              <a:ext uri="{FF2B5EF4-FFF2-40B4-BE49-F238E27FC236}">
                <a16:creationId xmlns:a16="http://schemas.microsoft.com/office/drawing/2014/main" id="{13F5C021-001D-4E89-B894-9402414DA6AB}"/>
              </a:ext>
            </a:extLst>
          </p:cNvPr>
          <p:cNvSpPr txBox="1"/>
          <p:nvPr/>
        </p:nvSpPr>
        <p:spPr>
          <a:xfrm>
            <a:off x="6501508" y="2042896"/>
            <a:ext cx="407484" cy="369332"/>
          </a:xfrm>
          <a:prstGeom prst="rect">
            <a:avLst/>
          </a:prstGeom>
          <a:noFill/>
        </p:spPr>
        <p:txBody>
          <a:bodyPr wrap="none" rtlCol="0" anchor="t">
            <a:spAutoFit/>
          </a:bodyPr>
          <a:lstStyle/>
          <a:p>
            <a:r>
              <a:rPr lang="de-DE" sz="1800" i="1" err="1">
                <a:latin typeface="Open Sans Semibold" panose="020B0604020202020204" charset="0"/>
                <a:ea typeface="Open Sans Semibold" panose="020B0604020202020204" charset="0"/>
                <a:cs typeface="Open Sans Semibold" panose="020B0604020202020204" charset="0"/>
              </a:rPr>
              <a:t>S</a:t>
            </a:r>
            <a:r>
              <a:rPr lang="de-DE" sz="1400" i="1" err="1">
                <a:latin typeface="Open Sans Semibold" panose="020B0604020202020204" charset="0"/>
                <a:ea typeface="Open Sans Semibold" panose="020B0604020202020204" charset="0"/>
                <a:cs typeface="Open Sans Semibold" panose="020B0604020202020204" charset="0"/>
              </a:rPr>
              <a:t>x</a:t>
            </a:r>
          </a:p>
        </p:txBody>
      </p:sp>
      <p:pic>
        <p:nvPicPr>
          <p:cNvPr id="28" name="Picture 20" descr="https://developer.apple.com/library/content/documentation/Performance/Conceptual/vImage/Art/kernel_convolution.jpg">
            <a:extLst>
              <a:ext uri="{FF2B5EF4-FFF2-40B4-BE49-F238E27FC236}">
                <a16:creationId xmlns:a16="http://schemas.microsoft.com/office/drawing/2014/main" id="{CC9A66C5-9CAC-4B7C-B706-F361242B5A30}"/>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5921" y="1752804"/>
            <a:ext cx="3977782" cy="3053505"/>
          </a:xfrm>
          <a:prstGeom prst="rect">
            <a:avLst/>
          </a:prstGeom>
          <a:noFill/>
          <a:extLst>
            <a:ext uri="{909E8E84-426E-40DD-AFC4-6F175D3DCCD1}">
              <a14:hiddenFill xmlns:a14="http://schemas.microsoft.com/office/drawing/2010/main">
                <a:solidFill>
                  <a:srgbClr val="FFFFFF"/>
                </a:solidFill>
              </a14:hiddenFill>
            </a:ext>
          </a:extLst>
        </p:spPr>
      </p:pic>
      <p:sp>
        <p:nvSpPr>
          <p:cNvPr id="149" name="Textfeld 148">
            <a:extLst>
              <a:ext uri="{FF2B5EF4-FFF2-40B4-BE49-F238E27FC236}">
                <a16:creationId xmlns:a16="http://schemas.microsoft.com/office/drawing/2014/main" id="{805993AE-FE40-40E9-85DD-888AC84B2912}"/>
              </a:ext>
            </a:extLst>
          </p:cNvPr>
          <p:cNvSpPr txBox="1"/>
          <p:nvPr/>
        </p:nvSpPr>
        <p:spPr>
          <a:xfrm>
            <a:off x="8131111" y="3393652"/>
            <a:ext cx="775590" cy="369332"/>
          </a:xfrm>
          <a:prstGeom prst="rect">
            <a:avLst/>
          </a:prstGeom>
          <a:noFill/>
        </p:spPr>
        <p:txBody>
          <a:bodyPr wrap="square" rtlCol="0" anchor="t">
            <a:spAutoFit/>
          </a:bodyPr>
          <a:lstStyle/>
          <a:p>
            <a:r>
              <a:rPr lang="de-DE" sz="1800" i="1">
                <a:latin typeface="Open Sans Semibold" panose="020B0604020202020204" charset="0"/>
                <a:ea typeface="Open Sans Semibold" panose="020B0604020202020204" charset="0"/>
                <a:cs typeface="Open Sans Semibold" panose="020B0604020202020204" charset="0"/>
              </a:rPr>
              <a:t>G</a:t>
            </a:r>
            <a:r>
              <a:rPr lang="de-DE" sz="1400" i="1">
                <a:latin typeface="Open Sans Semibold" panose="020B0604020202020204" charset="0"/>
                <a:ea typeface="Open Sans Semibold" panose="020B0604020202020204" charset="0"/>
                <a:cs typeface="Open Sans Semibold" panose="020B0604020202020204" charset="0"/>
              </a:rPr>
              <a:t>y</a:t>
            </a:r>
          </a:p>
        </p:txBody>
      </p:sp>
      <p:sp>
        <p:nvSpPr>
          <p:cNvPr id="176" name="Textfeld 175">
            <a:extLst>
              <a:ext uri="{FF2B5EF4-FFF2-40B4-BE49-F238E27FC236}">
                <a16:creationId xmlns:a16="http://schemas.microsoft.com/office/drawing/2014/main" id="{4F1F4B1F-7D0D-49C8-93EC-204AE71BCBC3}"/>
              </a:ext>
            </a:extLst>
          </p:cNvPr>
          <p:cNvSpPr txBox="1"/>
          <p:nvPr/>
        </p:nvSpPr>
        <p:spPr>
          <a:xfrm>
            <a:off x="4698129" y="3435187"/>
            <a:ext cx="1108569" cy="307777"/>
          </a:xfrm>
          <a:prstGeom prst="rect">
            <a:avLst/>
          </a:prstGeom>
          <a:noFill/>
        </p:spPr>
        <p:txBody>
          <a:bodyPr wrap="square" rtlCol="0" anchor="t">
            <a:spAutoFit/>
          </a:bodyPr>
          <a:lstStyle/>
          <a:p>
            <a:r>
              <a:rPr lang="de-DE" sz="1400" i="1">
                <a:latin typeface="Open Sans Semibold" panose="020B0604020202020204" charset="0"/>
                <a:ea typeface="Open Sans Semibold" panose="020B0604020202020204" charset="0"/>
                <a:cs typeface="Open Sans Semibold" panose="020B0604020202020204" charset="0"/>
              </a:rPr>
              <a:t>A</a:t>
            </a:r>
            <a:r>
              <a:rPr lang="de-DE" sz="1400">
                <a:latin typeface="Open Sans Semibold" panose="020B0604020202020204" charset="0"/>
                <a:ea typeface="Open Sans Semibold" panose="020B0604020202020204" charset="0"/>
                <a:cs typeface="Open Sans Semibold" panose="020B0604020202020204" charset="0"/>
              </a:rPr>
              <a:t> (Input)</a:t>
            </a:r>
          </a:p>
        </p:txBody>
      </p:sp>
      <p:sp>
        <p:nvSpPr>
          <p:cNvPr id="177" name="Textfeld 176">
            <a:extLst>
              <a:ext uri="{FF2B5EF4-FFF2-40B4-BE49-F238E27FC236}">
                <a16:creationId xmlns:a16="http://schemas.microsoft.com/office/drawing/2014/main" id="{B2F294F2-2FBD-4D0D-B365-58A292FF1F77}"/>
              </a:ext>
            </a:extLst>
          </p:cNvPr>
          <p:cNvSpPr txBox="1"/>
          <p:nvPr/>
        </p:nvSpPr>
        <p:spPr>
          <a:xfrm>
            <a:off x="5802354" y="4085220"/>
            <a:ext cx="301803" cy="400110"/>
          </a:xfrm>
          <a:prstGeom prst="rect">
            <a:avLst/>
          </a:prstGeom>
          <a:noFill/>
        </p:spPr>
        <p:txBody>
          <a:bodyPr wrap="square" rtlCol="0" anchor="t">
            <a:spAutoFit/>
          </a:bodyPr>
          <a:lstStyle/>
          <a:p>
            <a:r>
              <a:rPr lang="de-DE" sz="2000" i="1">
                <a:latin typeface="Open Sans Semibold" panose="020B0604020202020204" charset="0"/>
                <a:ea typeface="Open Sans Semibold" panose="020B0604020202020204" charset="0"/>
                <a:cs typeface="Open Sans Semibold" panose="020B0604020202020204" charset="0"/>
              </a:rPr>
              <a:t>*</a:t>
            </a:r>
            <a:endParaRPr lang="de-DE" sz="1600" i="1">
              <a:latin typeface="Open Sans Semibold" panose="020B0604020202020204" charset="0"/>
              <a:ea typeface="Open Sans Semibold" panose="020B0604020202020204" charset="0"/>
              <a:cs typeface="Open Sans Semibold" panose="020B0604020202020204" charset="0"/>
            </a:endParaRPr>
          </a:p>
        </p:txBody>
      </p:sp>
      <p:sp>
        <p:nvSpPr>
          <p:cNvPr id="178" name="Textfeld 177">
            <a:extLst>
              <a:ext uri="{FF2B5EF4-FFF2-40B4-BE49-F238E27FC236}">
                <a16:creationId xmlns:a16="http://schemas.microsoft.com/office/drawing/2014/main" id="{28B55ACE-9EEB-46F0-9832-0D2AAEC50F06}"/>
              </a:ext>
            </a:extLst>
          </p:cNvPr>
          <p:cNvSpPr txBox="1"/>
          <p:nvPr/>
        </p:nvSpPr>
        <p:spPr>
          <a:xfrm>
            <a:off x="6527701" y="3399423"/>
            <a:ext cx="519578" cy="369332"/>
          </a:xfrm>
          <a:prstGeom prst="rect">
            <a:avLst/>
          </a:prstGeom>
          <a:noFill/>
        </p:spPr>
        <p:txBody>
          <a:bodyPr wrap="square" rtlCol="0" anchor="t">
            <a:spAutoFit/>
          </a:bodyPr>
          <a:lstStyle/>
          <a:p>
            <a:r>
              <a:rPr lang="de-DE" sz="1800" i="1" err="1">
                <a:latin typeface="Open Sans Semibold" panose="020B0604020202020204" charset="0"/>
                <a:ea typeface="Open Sans Semibold" panose="020B0604020202020204" charset="0"/>
                <a:cs typeface="Open Sans Semibold" panose="020B0604020202020204" charset="0"/>
              </a:rPr>
              <a:t>S</a:t>
            </a:r>
            <a:r>
              <a:rPr lang="de-DE" sz="1400" i="1" err="1">
                <a:latin typeface="Open Sans Semibold" panose="020B0604020202020204" charset="0"/>
                <a:ea typeface="Open Sans Semibold" panose="020B0604020202020204" charset="0"/>
                <a:cs typeface="Open Sans Semibold" panose="020B0604020202020204" charset="0"/>
              </a:rPr>
              <a:t>y</a:t>
            </a:r>
            <a:endParaRPr lang="de-DE" sz="1400" i="1">
              <a:latin typeface="Open Sans Semibold" panose="020B0604020202020204" charset="0"/>
              <a:ea typeface="Open Sans Semibold" panose="020B0604020202020204" charset="0"/>
              <a:cs typeface="Open Sans Semibold" panose="020B0604020202020204" charset="0"/>
            </a:endParaRPr>
          </a:p>
        </p:txBody>
      </p:sp>
      <p:sp>
        <p:nvSpPr>
          <p:cNvPr id="188" name="Textfeld 187">
            <a:extLst>
              <a:ext uri="{FF2B5EF4-FFF2-40B4-BE49-F238E27FC236}">
                <a16:creationId xmlns:a16="http://schemas.microsoft.com/office/drawing/2014/main" id="{22391FC5-1AD6-4FA9-BBF5-A48A974149A7}"/>
              </a:ext>
            </a:extLst>
          </p:cNvPr>
          <p:cNvSpPr txBox="1"/>
          <p:nvPr/>
        </p:nvSpPr>
        <p:spPr>
          <a:xfrm>
            <a:off x="7246022" y="4042937"/>
            <a:ext cx="303405" cy="400110"/>
          </a:xfrm>
          <a:prstGeom prst="rect">
            <a:avLst/>
          </a:prstGeom>
          <a:noFill/>
        </p:spPr>
        <p:txBody>
          <a:bodyPr wrap="square" rtlCol="0" anchor="t">
            <a:spAutoFit/>
          </a:bodyPr>
          <a:lstStyle/>
          <a:p>
            <a:r>
              <a:rPr lang="de-DE" sz="2000" i="1">
                <a:latin typeface="Open Sans Semibold" panose="020B0604020202020204" charset="0"/>
                <a:ea typeface="Open Sans Semibold" panose="020B0604020202020204" charset="0"/>
                <a:cs typeface="Open Sans Semibold" panose="020B0604020202020204" charset="0"/>
              </a:rPr>
              <a:t>=</a:t>
            </a:r>
            <a:endParaRPr lang="de-DE" sz="1600" i="1">
              <a:latin typeface="Open Sans Semibold" panose="020B0604020202020204" charset="0"/>
              <a:ea typeface="Open Sans Semibold" panose="020B0604020202020204" charset="0"/>
              <a:cs typeface="Open Sans Semibold" panose="020B0604020202020204" charset="0"/>
            </a:endParaRPr>
          </a:p>
        </p:txBody>
      </p:sp>
      <p:pic>
        <p:nvPicPr>
          <p:cNvPr id="196" name="Grafik 196">
            <a:extLst>
              <a:ext uri="{FF2B5EF4-FFF2-40B4-BE49-F238E27FC236}">
                <a16:creationId xmlns:a16="http://schemas.microsoft.com/office/drawing/2014/main" id="{B5A1DD7F-767F-466D-B05D-CBCBDC2A8C7C}"/>
              </a:ext>
            </a:extLst>
          </p:cNvPr>
          <p:cNvPicPr>
            <a:picLocks noChangeAspect="1"/>
          </p:cNvPicPr>
          <p:nvPr/>
        </p:nvPicPr>
        <p:blipFill>
          <a:blip r:embed="rId4"/>
          <a:stretch>
            <a:fillRect/>
          </a:stretch>
        </p:blipFill>
        <p:spPr>
          <a:xfrm>
            <a:off x="4432339" y="1019326"/>
            <a:ext cx="1331986" cy="9713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98" name="Textfeld 197">
            <a:extLst>
              <a:ext uri="{FF2B5EF4-FFF2-40B4-BE49-F238E27FC236}">
                <a16:creationId xmlns:a16="http://schemas.microsoft.com/office/drawing/2014/main" id="{148B10F3-870D-4D68-9168-5FE773CCA139}"/>
              </a:ext>
            </a:extLst>
          </p:cNvPr>
          <p:cNvSpPr txBox="1"/>
          <p:nvPr/>
        </p:nvSpPr>
        <p:spPr>
          <a:xfrm>
            <a:off x="4719140" y="496087"/>
            <a:ext cx="701852" cy="307777"/>
          </a:xfrm>
          <a:prstGeom prst="rect">
            <a:avLst/>
          </a:prstGeom>
          <a:noFill/>
        </p:spPr>
        <p:txBody>
          <a:bodyPr wrap="square" rtlCol="0" anchor="t">
            <a:spAutoFit/>
          </a:bodyPr>
          <a:lstStyle/>
          <a:p>
            <a:r>
              <a:rPr lang="de-DE" sz="1400" dirty="0">
                <a:latin typeface="Open Sans Semibold" panose="020B0604020202020204" charset="0"/>
                <a:ea typeface="Open Sans Semibold" panose="020B0604020202020204" charset="0"/>
                <a:cs typeface="Open Sans Semibold" panose="020B0604020202020204" charset="0"/>
              </a:rPr>
              <a:t>Input:</a:t>
            </a:r>
          </a:p>
        </p:txBody>
      </p:sp>
      <p:sp>
        <p:nvSpPr>
          <p:cNvPr id="162" name="Rechteck 161">
            <a:extLst>
              <a:ext uri="{FF2B5EF4-FFF2-40B4-BE49-F238E27FC236}">
                <a16:creationId xmlns:a16="http://schemas.microsoft.com/office/drawing/2014/main" id="{EF61BB26-4339-4F59-AA7E-0DAC6A415A37}"/>
              </a:ext>
            </a:extLst>
          </p:cNvPr>
          <p:cNvSpPr/>
          <p:nvPr/>
        </p:nvSpPr>
        <p:spPr>
          <a:xfrm>
            <a:off x="4393847" y="2409292"/>
            <a:ext cx="353012" cy="31137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p>
        </p:txBody>
      </p:sp>
      <p:sp>
        <p:nvSpPr>
          <p:cNvPr id="163" name="Rechteck 162">
            <a:extLst>
              <a:ext uri="{FF2B5EF4-FFF2-40B4-BE49-F238E27FC236}">
                <a16:creationId xmlns:a16="http://schemas.microsoft.com/office/drawing/2014/main" id="{05D3E844-1C94-4B47-BDD5-68E58E3E85E8}"/>
              </a:ext>
            </a:extLst>
          </p:cNvPr>
          <p:cNvSpPr/>
          <p:nvPr/>
        </p:nvSpPr>
        <p:spPr>
          <a:xfrm>
            <a:off x="4746272" y="2714092"/>
            <a:ext cx="353012" cy="31137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p>
        </p:txBody>
      </p:sp>
      <p:sp>
        <p:nvSpPr>
          <p:cNvPr id="170" name="Rechteck 169">
            <a:extLst>
              <a:ext uri="{FF2B5EF4-FFF2-40B4-BE49-F238E27FC236}">
                <a16:creationId xmlns:a16="http://schemas.microsoft.com/office/drawing/2014/main" id="{03F6B647-8B4A-43A3-8C17-D6F8DD3C38CD}"/>
              </a:ext>
            </a:extLst>
          </p:cNvPr>
          <p:cNvSpPr/>
          <p:nvPr/>
        </p:nvSpPr>
        <p:spPr>
          <a:xfrm>
            <a:off x="4393847" y="2714092"/>
            <a:ext cx="353012" cy="31137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p>
        </p:txBody>
      </p:sp>
      <p:sp>
        <p:nvSpPr>
          <p:cNvPr id="171" name="Rechteck 170">
            <a:extLst>
              <a:ext uri="{FF2B5EF4-FFF2-40B4-BE49-F238E27FC236}">
                <a16:creationId xmlns:a16="http://schemas.microsoft.com/office/drawing/2014/main" id="{DB62530B-7CB2-4E78-9694-B65AE2DC0BE5}"/>
              </a:ext>
            </a:extLst>
          </p:cNvPr>
          <p:cNvSpPr/>
          <p:nvPr/>
        </p:nvSpPr>
        <p:spPr>
          <a:xfrm>
            <a:off x="4746272" y="3018391"/>
            <a:ext cx="353012" cy="31137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p>
        </p:txBody>
      </p:sp>
      <p:sp>
        <p:nvSpPr>
          <p:cNvPr id="172" name="Rechteck 171">
            <a:extLst>
              <a:ext uri="{FF2B5EF4-FFF2-40B4-BE49-F238E27FC236}">
                <a16:creationId xmlns:a16="http://schemas.microsoft.com/office/drawing/2014/main" id="{A74D1B7B-E844-4B86-ACA3-1296F9856B7D}"/>
              </a:ext>
            </a:extLst>
          </p:cNvPr>
          <p:cNvSpPr/>
          <p:nvPr/>
        </p:nvSpPr>
        <p:spPr>
          <a:xfrm>
            <a:off x="4393847" y="3018391"/>
            <a:ext cx="353012" cy="31137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p>
        </p:txBody>
      </p:sp>
      <p:sp>
        <p:nvSpPr>
          <p:cNvPr id="174" name="Rechteck 173">
            <a:extLst>
              <a:ext uri="{FF2B5EF4-FFF2-40B4-BE49-F238E27FC236}">
                <a16:creationId xmlns:a16="http://schemas.microsoft.com/office/drawing/2014/main" id="{355FBD38-9B37-4F73-9FE9-DE98F6237AB7}"/>
              </a:ext>
            </a:extLst>
          </p:cNvPr>
          <p:cNvSpPr/>
          <p:nvPr/>
        </p:nvSpPr>
        <p:spPr>
          <a:xfrm>
            <a:off x="5446359" y="2409292"/>
            <a:ext cx="353012" cy="311372"/>
          </a:xfrm>
          <a:prstGeom prst="rect">
            <a:avLst/>
          </a:prstGeom>
          <a:solidFill>
            <a:schemeClr val="tx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p>
        </p:txBody>
      </p:sp>
      <p:sp>
        <p:nvSpPr>
          <p:cNvPr id="175" name="Rechteck 174">
            <a:extLst>
              <a:ext uri="{FF2B5EF4-FFF2-40B4-BE49-F238E27FC236}">
                <a16:creationId xmlns:a16="http://schemas.microsoft.com/office/drawing/2014/main" id="{14A00F45-7291-47CD-8696-EBB3F38758C3}"/>
              </a:ext>
            </a:extLst>
          </p:cNvPr>
          <p:cNvSpPr/>
          <p:nvPr/>
        </p:nvSpPr>
        <p:spPr>
          <a:xfrm>
            <a:off x="5093936" y="2409292"/>
            <a:ext cx="353012" cy="311372"/>
          </a:xfrm>
          <a:prstGeom prst="rect">
            <a:avLst/>
          </a:prstGeom>
          <a:solidFill>
            <a:schemeClr val="tx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p>
        </p:txBody>
      </p:sp>
      <p:sp>
        <p:nvSpPr>
          <p:cNvPr id="195" name="Rechteck 194">
            <a:extLst>
              <a:ext uri="{FF2B5EF4-FFF2-40B4-BE49-F238E27FC236}">
                <a16:creationId xmlns:a16="http://schemas.microsoft.com/office/drawing/2014/main" id="{B1781C69-8318-4FDE-AF15-13D39BA49582}"/>
              </a:ext>
            </a:extLst>
          </p:cNvPr>
          <p:cNvSpPr/>
          <p:nvPr/>
        </p:nvSpPr>
        <p:spPr>
          <a:xfrm>
            <a:off x="5446359" y="2714092"/>
            <a:ext cx="353012" cy="311372"/>
          </a:xfrm>
          <a:prstGeom prst="rect">
            <a:avLst/>
          </a:prstGeom>
          <a:solidFill>
            <a:schemeClr val="tx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p>
        </p:txBody>
      </p:sp>
      <p:sp>
        <p:nvSpPr>
          <p:cNvPr id="197" name="Rechteck 196">
            <a:extLst>
              <a:ext uri="{FF2B5EF4-FFF2-40B4-BE49-F238E27FC236}">
                <a16:creationId xmlns:a16="http://schemas.microsoft.com/office/drawing/2014/main" id="{7CFA392A-B4AC-482E-9144-71A25036473E}"/>
              </a:ext>
            </a:extLst>
          </p:cNvPr>
          <p:cNvSpPr/>
          <p:nvPr/>
        </p:nvSpPr>
        <p:spPr>
          <a:xfrm>
            <a:off x="5093936" y="2714092"/>
            <a:ext cx="353012" cy="311372"/>
          </a:xfrm>
          <a:prstGeom prst="rect">
            <a:avLst/>
          </a:prstGeom>
          <a:solidFill>
            <a:schemeClr val="tx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p>
        </p:txBody>
      </p:sp>
      <p:sp>
        <p:nvSpPr>
          <p:cNvPr id="199" name="Rechteck 198">
            <a:extLst>
              <a:ext uri="{FF2B5EF4-FFF2-40B4-BE49-F238E27FC236}">
                <a16:creationId xmlns:a16="http://schemas.microsoft.com/office/drawing/2014/main" id="{6E1D9214-7DA3-4036-ABAD-116A63D335B6}"/>
              </a:ext>
            </a:extLst>
          </p:cNvPr>
          <p:cNvSpPr/>
          <p:nvPr/>
        </p:nvSpPr>
        <p:spPr>
          <a:xfrm>
            <a:off x="5446359" y="3018391"/>
            <a:ext cx="353012" cy="311372"/>
          </a:xfrm>
          <a:prstGeom prst="rect">
            <a:avLst/>
          </a:prstGeom>
          <a:solidFill>
            <a:schemeClr val="tx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p>
        </p:txBody>
      </p:sp>
      <p:sp>
        <p:nvSpPr>
          <p:cNvPr id="200" name="Rechteck 199">
            <a:extLst>
              <a:ext uri="{FF2B5EF4-FFF2-40B4-BE49-F238E27FC236}">
                <a16:creationId xmlns:a16="http://schemas.microsoft.com/office/drawing/2014/main" id="{17F5DAB1-6434-4E14-B193-2F1C15F7DD46}"/>
              </a:ext>
            </a:extLst>
          </p:cNvPr>
          <p:cNvSpPr/>
          <p:nvPr/>
        </p:nvSpPr>
        <p:spPr>
          <a:xfrm>
            <a:off x="5093936" y="3018391"/>
            <a:ext cx="353012" cy="311372"/>
          </a:xfrm>
          <a:prstGeom prst="rect">
            <a:avLst/>
          </a:prstGeom>
          <a:solidFill>
            <a:schemeClr val="tx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p>
        </p:txBody>
      </p:sp>
      <p:sp>
        <p:nvSpPr>
          <p:cNvPr id="71" name="Textfeld 70">
            <a:extLst>
              <a:ext uri="{FF2B5EF4-FFF2-40B4-BE49-F238E27FC236}">
                <a16:creationId xmlns:a16="http://schemas.microsoft.com/office/drawing/2014/main" id="{C442A58A-04E5-42EC-BB43-C52BE00F8213}"/>
              </a:ext>
            </a:extLst>
          </p:cNvPr>
          <p:cNvSpPr txBox="1"/>
          <p:nvPr/>
        </p:nvSpPr>
        <p:spPr>
          <a:xfrm>
            <a:off x="5468497" y="2741109"/>
            <a:ext cx="295134"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solidFill>
                  <a:srgbClr val="FFFFFF"/>
                </a:solidFill>
                <a:ea typeface="Open Sans Light"/>
                <a:cs typeface="Open Sans Light"/>
              </a:rPr>
              <a:t>0</a:t>
            </a:r>
            <a:endParaRPr lang="de-DE" sz="1200">
              <a:solidFill>
                <a:srgbClr val="FFFFFF"/>
              </a:solidFill>
            </a:endParaRPr>
          </a:p>
        </p:txBody>
      </p:sp>
      <p:sp>
        <p:nvSpPr>
          <p:cNvPr id="201" name="Textfeld 200">
            <a:extLst>
              <a:ext uri="{FF2B5EF4-FFF2-40B4-BE49-F238E27FC236}">
                <a16:creationId xmlns:a16="http://schemas.microsoft.com/office/drawing/2014/main" id="{A22C02AA-FCBD-4A20-AE38-CEFEA1475923}"/>
              </a:ext>
            </a:extLst>
          </p:cNvPr>
          <p:cNvSpPr txBox="1"/>
          <p:nvPr/>
        </p:nvSpPr>
        <p:spPr>
          <a:xfrm>
            <a:off x="5473261" y="2436308"/>
            <a:ext cx="295134"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solidFill>
                  <a:srgbClr val="FFFFFF"/>
                </a:solidFill>
                <a:ea typeface="Open Sans Light"/>
                <a:cs typeface="Open Sans Light"/>
              </a:rPr>
              <a:t>0</a:t>
            </a:r>
            <a:endParaRPr lang="de-DE" sz="1200">
              <a:solidFill>
                <a:srgbClr val="FFFFFF"/>
              </a:solidFill>
            </a:endParaRPr>
          </a:p>
        </p:txBody>
      </p:sp>
      <p:sp>
        <p:nvSpPr>
          <p:cNvPr id="202" name="Textfeld 201">
            <a:extLst>
              <a:ext uri="{FF2B5EF4-FFF2-40B4-BE49-F238E27FC236}">
                <a16:creationId xmlns:a16="http://schemas.microsoft.com/office/drawing/2014/main" id="{DE0C208E-2035-4FC1-A440-53E5356D1681}"/>
              </a:ext>
            </a:extLst>
          </p:cNvPr>
          <p:cNvSpPr txBox="1"/>
          <p:nvPr/>
        </p:nvSpPr>
        <p:spPr>
          <a:xfrm>
            <a:off x="5754247" y="3026858"/>
            <a:ext cx="295134"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solidFill>
                  <a:srgbClr val="FFFFFF"/>
                </a:solidFill>
                <a:ea typeface="Open Sans Light"/>
                <a:cs typeface="Open Sans Light"/>
              </a:rPr>
              <a:t>0</a:t>
            </a:r>
            <a:endParaRPr lang="de-DE" sz="1200">
              <a:solidFill>
                <a:srgbClr val="FFFFFF"/>
              </a:solidFill>
            </a:endParaRPr>
          </a:p>
        </p:txBody>
      </p:sp>
      <p:sp>
        <p:nvSpPr>
          <p:cNvPr id="203" name="Textfeld 202">
            <a:extLst>
              <a:ext uri="{FF2B5EF4-FFF2-40B4-BE49-F238E27FC236}">
                <a16:creationId xmlns:a16="http://schemas.microsoft.com/office/drawing/2014/main" id="{ACC3108D-1887-4B80-AD8B-3357DFF356CA}"/>
              </a:ext>
            </a:extLst>
          </p:cNvPr>
          <p:cNvSpPr txBox="1"/>
          <p:nvPr/>
        </p:nvSpPr>
        <p:spPr>
          <a:xfrm>
            <a:off x="5473261" y="3040644"/>
            <a:ext cx="295134"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solidFill>
                  <a:srgbClr val="FFFFFF"/>
                </a:solidFill>
                <a:ea typeface="Open Sans Light"/>
                <a:cs typeface="Open Sans Light"/>
              </a:rPr>
              <a:t>0</a:t>
            </a:r>
            <a:endParaRPr lang="de-DE" sz="1200">
              <a:solidFill>
                <a:srgbClr val="FFFFFF"/>
              </a:solidFill>
            </a:endParaRPr>
          </a:p>
        </p:txBody>
      </p:sp>
      <p:sp>
        <p:nvSpPr>
          <p:cNvPr id="204" name="Textfeld 203">
            <a:extLst>
              <a:ext uri="{FF2B5EF4-FFF2-40B4-BE49-F238E27FC236}">
                <a16:creationId xmlns:a16="http://schemas.microsoft.com/office/drawing/2014/main" id="{8DDF39A3-54C4-4843-A879-92A6606F2A1E}"/>
              </a:ext>
            </a:extLst>
          </p:cNvPr>
          <p:cNvSpPr txBox="1"/>
          <p:nvPr/>
        </p:nvSpPr>
        <p:spPr>
          <a:xfrm>
            <a:off x="5135121" y="3040644"/>
            <a:ext cx="295134"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solidFill>
                  <a:srgbClr val="FFFFFF"/>
                </a:solidFill>
                <a:ea typeface="Open Sans Light"/>
                <a:cs typeface="Open Sans Light"/>
              </a:rPr>
              <a:t>0</a:t>
            </a:r>
            <a:endParaRPr lang="de-DE" sz="1200">
              <a:solidFill>
                <a:srgbClr val="FFFFFF"/>
              </a:solidFill>
            </a:endParaRPr>
          </a:p>
        </p:txBody>
      </p:sp>
      <p:sp>
        <p:nvSpPr>
          <p:cNvPr id="205" name="Textfeld 204">
            <a:extLst>
              <a:ext uri="{FF2B5EF4-FFF2-40B4-BE49-F238E27FC236}">
                <a16:creationId xmlns:a16="http://schemas.microsoft.com/office/drawing/2014/main" id="{535F0C50-D57D-45BC-8BD5-7FB6343EE36B}"/>
              </a:ext>
            </a:extLst>
          </p:cNvPr>
          <p:cNvSpPr txBox="1"/>
          <p:nvPr/>
        </p:nvSpPr>
        <p:spPr>
          <a:xfrm>
            <a:off x="5135121" y="2726820"/>
            <a:ext cx="295134"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solidFill>
                  <a:srgbClr val="FFFFFF"/>
                </a:solidFill>
                <a:ea typeface="Open Sans Light"/>
                <a:cs typeface="Open Sans Light"/>
              </a:rPr>
              <a:t>0</a:t>
            </a:r>
            <a:endParaRPr lang="de-DE" sz="1200">
              <a:solidFill>
                <a:srgbClr val="FFFFFF"/>
              </a:solidFill>
            </a:endParaRPr>
          </a:p>
        </p:txBody>
      </p:sp>
      <p:sp>
        <p:nvSpPr>
          <p:cNvPr id="206" name="Textfeld 205">
            <a:extLst>
              <a:ext uri="{FF2B5EF4-FFF2-40B4-BE49-F238E27FC236}">
                <a16:creationId xmlns:a16="http://schemas.microsoft.com/office/drawing/2014/main" id="{169E9E69-6092-4684-AEB6-18DE00275EA4}"/>
              </a:ext>
            </a:extLst>
          </p:cNvPr>
          <p:cNvSpPr txBox="1"/>
          <p:nvPr/>
        </p:nvSpPr>
        <p:spPr>
          <a:xfrm>
            <a:off x="5135121" y="2441070"/>
            <a:ext cx="295134"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solidFill>
                  <a:srgbClr val="FFFFFF"/>
                </a:solidFill>
                <a:ea typeface="Open Sans Light"/>
                <a:cs typeface="Open Sans Light"/>
              </a:rPr>
              <a:t>0</a:t>
            </a:r>
            <a:endParaRPr lang="de-DE" sz="1200">
              <a:solidFill>
                <a:srgbClr val="FFFFFF"/>
              </a:solidFill>
            </a:endParaRPr>
          </a:p>
        </p:txBody>
      </p:sp>
      <p:sp>
        <p:nvSpPr>
          <p:cNvPr id="207" name="Textfeld 206">
            <a:extLst>
              <a:ext uri="{FF2B5EF4-FFF2-40B4-BE49-F238E27FC236}">
                <a16:creationId xmlns:a16="http://schemas.microsoft.com/office/drawing/2014/main" id="{27D9B048-EF52-4497-88FC-CC273AEADDDF}"/>
              </a:ext>
            </a:extLst>
          </p:cNvPr>
          <p:cNvSpPr txBox="1"/>
          <p:nvPr/>
        </p:nvSpPr>
        <p:spPr>
          <a:xfrm>
            <a:off x="4758886" y="2426783"/>
            <a:ext cx="295134"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solidFill>
                  <a:srgbClr val="000000"/>
                </a:solidFill>
                <a:ea typeface="Open Sans Light"/>
                <a:cs typeface="Open Sans Light"/>
              </a:rPr>
              <a:t>1</a:t>
            </a:r>
            <a:endParaRPr lang="de-DE" sz="1200">
              <a:solidFill>
                <a:srgbClr val="000000"/>
              </a:solidFill>
            </a:endParaRPr>
          </a:p>
        </p:txBody>
      </p:sp>
      <p:sp>
        <p:nvSpPr>
          <p:cNvPr id="208" name="Textfeld 207">
            <a:extLst>
              <a:ext uri="{FF2B5EF4-FFF2-40B4-BE49-F238E27FC236}">
                <a16:creationId xmlns:a16="http://schemas.microsoft.com/office/drawing/2014/main" id="{FA2E963B-F581-4405-B025-90509F6D7A33}"/>
              </a:ext>
            </a:extLst>
          </p:cNvPr>
          <p:cNvSpPr txBox="1"/>
          <p:nvPr/>
        </p:nvSpPr>
        <p:spPr>
          <a:xfrm>
            <a:off x="4758882" y="2736346"/>
            <a:ext cx="295134"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solidFill>
                  <a:srgbClr val="000000"/>
                </a:solidFill>
                <a:ea typeface="Open Sans Light"/>
                <a:cs typeface="Open Sans Light"/>
              </a:rPr>
              <a:t>1</a:t>
            </a:r>
            <a:endParaRPr lang="de-DE" sz="1200">
              <a:solidFill>
                <a:srgbClr val="000000"/>
              </a:solidFill>
            </a:endParaRPr>
          </a:p>
        </p:txBody>
      </p:sp>
      <p:sp>
        <p:nvSpPr>
          <p:cNvPr id="209" name="Textfeld 208">
            <a:extLst>
              <a:ext uri="{FF2B5EF4-FFF2-40B4-BE49-F238E27FC236}">
                <a16:creationId xmlns:a16="http://schemas.microsoft.com/office/drawing/2014/main" id="{46B1B88F-484B-44E3-A23E-1104C9AAAC14}"/>
              </a:ext>
            </a:extLst>
          </p:cNvPr>
          <p:cNvSpPr txBox="1"/>
          <p:nvPr/>
        </p:nvSpPr>
        <p:spPr>
          <a:xfrm>
            <a:off x="4758882" y="3035881"/>
            <a:ext cx="295134"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solidFill>
                  <a:srgbClr val="000000"/>
                </a:solidFill>
                <a:ea typeface="Open Sans Light"/>
                <a:cs typeface="Open Sans Light"/>
              </a:rPr>
              <a:t>1</a:t>
            </a:r>
            <a:endParaRPr lang="de-DE" sz="1200">
              <a:solidFill>
                <a:srgbClr val="000000"/>
              </a:solidFill>
            </a:endParaRPr>
          </a:p>
        </p:txBody>
      </p:sp>
      <p:sp>
        <p:nvSpPr>
          <p:cNvPr id="210" name="Textfeld 209">
            <a:extLst>
              <a:ext uri="{FF2B5EF4-FFF2-40B4-BE49-F238E27FC236}">
                <a16:creationId xmlns:a16="http://schemas.microsoft.com/office/drawing/2014/main" id="{39B5B579-E58A-46D1-B9CD-BCEF86916B22}"/>
              </a:ext>
            </a:extLst>
          </p:cNvPr>
          <p:cNvSpPr txBox="1"/>
          <p:nvPr/>
        </p:nvSpPr>
        <p:spPr>
          <a:xfrm>
            <a:off x="4420746" y="2422020"/>
            <a:ext cx="295134"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solidFill>
                  <a:srgbClr val="000000"/>
                </a:solidFill>
                <a:ea typeface="Open Sans Light"/>
                <a:cs typeface="Open Sans Light"/>
              </a:rPr>
              <a:t>1</a:t>
            </a:r>
            <a:endParaRPr lang="de-DE" sz="1200">
              <a:solidFill>
                <a:srgbClr val="000000"/>
              </a:solidFill>
            </a:endParaRPr>
          </a:p>
        </p:txBody>
      </p:sp>
      <p:sp>
        <p:nvSpPr>
          <p:cNvPr id="211" name="Textfeld 210">
            <a:extLst>
              <a:ext uri="{FF2B5EF4-FFF2-40B4-BE49-F238E27FC236}">
                <a16:creationId xmlns:a16="http://schemas.microsoft.com/office/drawing/2014/main" id="{3E028183-9516-4F41-B819-7ACBE5CD9B2B}"/>
              </a:ext>
            </a:extLst>
          </p:cNvPr>
          <p:cNvSpPr txBox="1"/>
          <p:nvPr/>
        </p:nvSpPr>
        <p:spPr>
          <a:xfrm>
            <a:off x="4425509" y="2736345"/>
            <a:ext cx="295134"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solidFill>
                  <a:srgbClr val="000000"/>
                </a:solidFill>
                <a:ea typeface="Open Sans Light"/>
                <a:cs typeface="Open Sans Light"/>
              </a:rPr>
              <a:t>1</a:t>
            </a:r>
            <a:endParaRPr lang="de-DE" sz="1200">
              <a:solidFill>
                <a:srgbClr val="000000"/>
              </a:solidFill>
            </a:endParaRPr>
          </a:p>
        </p:txBody>
      </p:sp>
      <p:sp>
        <p:nvSpPr>
          <p:cNvPr id="212" name="Textfeld 211">
            <a:extLst>
              <a:ext uri="{FF2B5EF4-FFF2-40B4-BE49-F238E27FC236}">
                <a16:creationId xmlns:a16="http://schemas.microsoft.com/office/drawing/2014/main" id="{21FD7ABB-0B13-41BF-BC83-8DA82DDDA497}"/>
              </a:ext>
            </a:extLst>
          </p:cNvPr>
          <p:cNvSpPr txBox="1"/>
          <p:nvPr/>
        </p:nvSpPr>
        <p:spPr>
          <a:xfrm>
            <a:off x="4425509" y="3035881"/>
            <a:ext cx="295134"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solidFill>
                  <a:srgbClr val="000000"/>
                </a:solidFill>
                <a:ea typeface="Open Sans Light"/>
                <a:cs typeface="Open Sans Light"/>
              </a:rPr>
              <a:t>1</a:t>
            </a:r>
            <a:endParaRPr lang="de-DE" sz="1200">
              <a:solidFill>
                <a:srgbClr val="000000"/>
              </a:solidFill>
            </a:endParaRPr>
          </a:p>
        </p:txBody>
      </p:sp>
      <p:sp>
        <p:nvSpPr>
          <p:cNvPr id="213" name="Rechteck 212">
            <a:extLst>
              <a:ext uri="{FF2B5EF4-FFF2-40B4-BE49-F238E27FC236}">
                <a16:creationId xmlns:a16="http://schemas.microsoft.com/office/drawing/2014/main" id="{A2863831-E801-4AEC-9078-1834032C450A}"/>
              </a:ext>
            </a:extLst>
          </p:cNvPr>
          <p:cNvSpPr/>
          <p:nvPr/>
        </p:nvSpPr>
        <p:spPr>
          <a:xfrm>
            <a:off x="4740004" y="3767608"/>
            <a:ext cx="353012" cy="31137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p>
        </p:txBody>
      </p:sp>
      <p:sp>
        <p:nvSpPr>
          <p:cNvPr id="214" name="Textfeld 213">
            <a:extLst>
              <a:ext uri="{FF2B5EF4-FFF2-40B4-BE49-F238E27FC236}">
                <a16:creationId xmlns:a16="http://schemas.microsoft.com/office/drawing/2014/main" id="{862D77FF-0CF1-489B-A6B4-EE3C36621956}"/>
              </a:ext>
            </a:extLst>
          </p:cNvPr>
          <p:cNvSpPr txBox="1"/>
          <p:nvPr/>
        </p:nvSpPr>
        <p:spPr>
          <a:xfrm>
            <a:off x="4469023" y="3766828"/>
            <a:ext cx="295631"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ea typeface="Open Sans Light"/>
                <a:cs typeface="Open Sans Light"/>
              </a:rPr>
              <a:t>1</a:t>
            </a:r>
          </a:p>
        </p:txBody>
      </p:sp>
      <p:sp>
        <p:nvSpPr>
          <p:cNvPr id="215" name="Textfeld 214">
            <a:extLst>
              <a:ext uri="{FF2B5EF4-FFF2-40B4-BE49-F238E27FC236}">
                <a16:creationId xmlns:a16="http://schemas.microsoft.com/office/drawing/2014/main" id="{234BCC2D-6331-4DED-9338-7AB6479DE6A7}"/>
              </a:ext>
            </a:extLst>
          </p:cNvPr>
          <p:cNvSpPr txBox="1"/>
          <p:nvPr/>
        </p:nvSpPr>
        <p:spPr>
          <a:xfrm>
            <a:off x="5393347" y="3822203"/>
            <a:ext cx="303664"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solidFill>
                  <a:srgbClr val="FFFFFF"/>
                </a:solidFill>
                <a:ea typeface="Open Sans Light"/>
                <a:cs typeface="Open Sans Light"/>
              </a:rPr>
              <a:t>0</a:t>
            </a:r>
            <a:endParaRPr lang="de-DE" sz="1200">
              <a:solidFill>
                <a:srgbClr val="FFFFFF"/>
              </a:solidFill>
            </a:endParaRPr>
          </a:p>
        </p:txBody>
      </p:sp>
      <p:sp>
        <p:nvSpPr>
          <p:cNvPr id="216" name="Rechteck 215">
            <a:extLst>
              <a:ext uri="{FF2B5EF4-FFF2-40B4-BE49-F238E27FC236}">
                <a16:creationId xmlns:a16="http://schemas.microsoft.com/office/drawing/2014/main" id="{B0E02376-E11B-46CF-8127-59FECAE9EF4B}"/>
              </a:ext>
            </a:extLst>
          </p:cNvPr>
          <p:cNvSpPr/>
          <p:nvPr/>
        </p:nvSpPr>
        <p:spPr>
          <a:xfrm>
            <a:off x="4392344" y="3767608"/>
            <a:ext cx="353012" cy="31137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p>
        </p:txBody>
      </p:sp>
      <p:sp>
        <p:nvSpPr>
          <p:cNvPr id="217" name="Rechteck 216">
            <a:extLst>
              <a:ext uri="{FF2B5EF4-FFF2-40B4-BE49-F238E27FC236}">
                <a16:creationId xmlns:a16="http://schemas.microsoft.com/office/drawing/2014/main" id="{3FCE00AE-E470-43B2-A736-B45DB471E9D2}"/>
              </a:ext>
            </a:extLst>
          </p:cNvPr>
          <p:cNvSpPr/>
          <p:nvPr/>
        </p:nvSpPr>
        <p:spPr>
          <a:xfrm>
            <a:off x="4740004" y="4072408"/>
            <a:ext cx="353012" cy="31137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p>
        </p:txBody>
      </p:sp>
      <p:sp>
        <p:nvSpPr>
          <p:cNvPr id="218" name="Rechteck 217">
            <a:extLst>
              <a:ext uri="{FF2B5EF4-FFF2-40B4-BE49-F238E27FC236}">
                <a16:creationId xmlns:a16="http://schemas.microsoft.com/office/drawing/2014/main" id="{85579A37-895D-49CA-9AE2-75AEF48D648C}"/>
              </a:ext>
            </a:extLst>
          </p:cNvPr>
          <p:cNvSpPr/>
          <p:nvPr/>
        </p:nvSpPr>
        <p:spPr>
          <a:xfrm>
            <a:off x="4392344" y="4072408"/>
            <a:ext cx="353012" cy="31137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p>
        </p:txBody>
      </p:sp>
      <p:sp>
        <p:nvSpPr>
          <p:cNvPr id="219" name="Rechteck 218">
            <a:extLst>
              <a:ext uri="{FF2B5EF4-FFF2-40B4-BE49-F238E27FC236}">
                <a16:creationId xmlns:a16="http://schemas.microsoft.com/office/drawing/2014/main" id="{61BDA4F7-86F9-48FA-8071-585E25E61809}"/>
              </a:ext>
            </a:extLst>
          </p:cNvPr>
          <p:cNvSpPr/>
          <p:nvPr/>
        </p:nvSpPr>
        <p:spPr>
          <a:xfrm>
            <a:off x="4740004" y="4376706"/>
            <a:ext cx="353012" cy="31137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p>
        </p:txBody>
      </p:sp>
      <p:sp>
        <p:nvSpPr>
          <p:cNvPr id="220" name="Rechteck 219">
            <a:extLst>
              <a:ext uri="{FF2B5EF4-FFF2-40B4-BE49-F238E27FC236}">
                <a16:creationId xmlns:a16="http://schemas.microsoft.com/office/drawing/2014/main" id="{73FFC09A-131A-4632-B1AE-D83F3DFAC464}"/>
              </a:ext>
            </a:extLst>
          </p:cNvPr>
          <p:cNvSpPr/>
          <p:nvPr/>
        </p:nvSpPr>
        <p:spPr>
          <a:xfrm>
            <a:off x="4392344" y="4376706"/>
            <a:ext cx="353012" cy="31137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p>
        </p:txBody>
      </p:sp>
      <p:sp>
        <p:nvSpPr>
          <p:cNvPr id="221" name="Rechteck 220">
            <a:extLst>
              <a:ext uri="{FF2B5EF4-FFF2-40B4-BE49-F238E27FC236}">
                <a16:creationId xmlns:a16="http://schemas.microsoft.com/office/drawing/2014/main" id="{DE605BB1-CAB2-4A6E-A1E4-F07F4060224C}"/>
              </a:ext>
            </a:extLst>
          </p:cNvPr>
          <p:cNvSpPr/>
          <p:nvPr/>
        </p:nvSpPr>
        <p:spPr>
          <a:xfrm>
            <a:off x="5440091" y="3767608"/>
            <a:ext cx="353012" cy="311372"/>
          </a:xfrm>
          <a:prstGeom prst="rect">
            <a:avLst/>
          </a:prstGeom>
          <a:solidFill>
            <a:schemeClr val="tx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p>
        </p:txBody>
      </p:sp>
      <p:sp>
        <p:nvSpPr>
          <p:cNvPr id="222" name="Rechteck 221">
            <a:extLst>
              <a:ext uri="{FF2B5EF4-FFF2-40B4-BE49-F238E27FC236}">
                <a16:creationId xmlns:a16="http://schemas.microsoft.com/office/drawing/2014/main" id="{7FE7D74F-B04D-402D-BBE5-7F9E9B3D2C27}"/>
              </a:ext>
            </a:extLst>
          </p:cNvPr>
          <p:cNvSpPr/>
          <p:nvPr/>
        </p:nvSpPr>
        <p:spPr>
          <a:xfrm>
            <a:off x="5087668" y="3767608"/>
            <a:ext cx="353012" cy="311372"/>
          </a:xfrm>
          <a:prstGeom prst="rect">
            <a:avLst/>
          </a:prstGeom>
          <a:solidFill>
            <a:schemeClr val="tx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p>
        </p:txBody>
      </p:sp>
      <p:sp>
        <p:nvSpPr>
          <p:cNvPr id="223" name="Rechteck 222">
            <a:extLst>
              <a:ext uri="{FF2B5EF4-FFF2-40B4-BE49-F238E27FC236}">
                <a16:creationId xmlns:a16="http://schemas.microsoft.com/office/drawing/2014/main" id="{4E04097F-8C2C-4FB2-B12B-9F313256F300}"/>
              </a:ext>
            </a:extLst>
          </p:cNvPr>
          <p:cNvSpPr/>
          <p:nvPr/>
        </p:nvSpPr>
        <p:spPr>
          <a:xfrm>
            <a:off x="5440091" y="4072408"/>
            <a:ext cx="353012" cy="311372"/>
          </a:xfrm>
          <a:prstGeom prst="rect">
            <a:avLst/>
          </a:prstGeom>
          <a:solidFill>
            <a:schemeClr val="tx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p>
        </p:txBody>
      </p:sp>
      <p:sp>
        <p:nvSpPr>
          <p:cNvPr id="224" name="Rechteck 223">
            <a:extLst>
              <a:ext uri="{FF2B5EF4-FFF2-40B4-BE49-F238E27FC236}">
                <a16:creationId xmlns:a16="http://schemas.microsoft.com/office/drawing/2014/main" id="{19BA15C6-CB49-4097-9EBA-5A2AE7AE46A9}"/>
              </a:ext>
            </a:extLst>
          </p:cNvPr>
          <p:cNvSpPr/>
          <p:nvPr/>
        </p:nvSpPr>
        <p:spPr>
          <a:xfrm>
            <a:off x="5087668" y="4072408"/>
            <a:ext cx="353012" cy="311372"/>
          </a:xfrm>
          <a:prstGeom prst="rect">
            <a:avLst/>
          </a:prstGeom>
          <a:solidFill>
            <a:schemeClr val="tx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p>
        </p:txBody>
      </p:sp>
      <p:sp>
        <p:nvSpPr>
          <p:cNvPr id="225" name="Rechteck 224">
            <a:extLst>
              <a:ext uri="{FF2B5EF4-FFF2-40B4-BE49-F238E27FC236}">
                <a16:creationId xmlns:a16="http://schemas.microsoft.com/office/drawing/2014/main" id="{21BAE318-9000-4360-9DB4-A899FBDCAF08}"/>
              </a:ext>
            </a:extLst>
          </p:cNvPr>
          <p:cNvSpPr/>
          <p:nvPr/>
        </p:nvSpPr>
        <p:spPr>
          <a:xfrm>
            <a:off x="5440091" y="4376706"/>
            <a:ext cx="353012" cy="311372"/>
          </a:xfrm>
          <a:prstGeom prst="rect">
            <a:avLst/>
          </a:prstGeom>
          <a:solidFill>
            <a:schemeClr val="tx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p>
        </p:txBody>
      </p:sp>
      <p:sp>
        <p:nvSpPr>
          <p:cNvPr id="226" name="Rechteck 225">
            <a:extLst>
              <a:ext uri="{FF2B5EF4-FFF2-40B4-BE49-F238E27FC236}">
                <a16:creationId xmlns:a16="http://schemas.microsoft.com/office/drawing/2014/main" id="{A5600A99-560D-48EE-89E4-D0F65451B841}"/>
              </a:ext>
            </a:extLst>
          </p:cNvPr>
          <p:cNvSpPr/>
          <p:nvPr/>
        </p:nvSpPr>
        <p:spPr>
          <a:xfrm>
            <a:off x="5087668" y="4376706"/>
            <a:ext cx="353012" cy="311372"/>
          </a:xfrm>
          <a:prstGeom prst="rect">
            <a:avLst/>
          </a:prstGeom>
          <a:solidFill>
            <a:schemeClr val="tx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p>
        </p:txBody>
      </p:sp>
      <p:sp>
        <p:nvSpPr>
          <p:cNvPr id="227" name="Textfeld 226">
            <a:extLst>
              <a:ext uri="{FF2B5EF4-FFF2-40B4-BE49-F238E27FC236}">
                <a16:creationId xmlns:a16="http://schemas.microsoft.com/office/drawing/2014/main" id="{7A70A78D-0488-46A2-9EB1-44326087D3E7}"/>
              </a:ext>
            </a:extLst>
          </p:cNvPr>
          <p:cNvSpPr txBox="1"/>
          <p:nvPr/>
        </p:nvSpPr>
        <p:spPr>
          <a:xfrm>
            <a:off x="5462229" y="4099425"/>
            <a:ext cx="295134"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solidFill>
                  <a:srgbClr val="FFFFFF"/>
                </a:solidFill>
                <a:ea typeface="Open Sans Light"/>
                <a:cs typeface="Open Sans Light"/>
              </a:rPr>
              <a:t>0</a:t>
            </a:r>
            <a:endParaRPr lang="de-DE" sz="1200">
              <a:solidFill>
                <a:srgbClr val="FFFFFF"/>
              </a:solidFill>
            </a:endParaRPr>
          </a:p>
        </p:txBody>
      </p:sp>
      <p:sp>
        <p:nvSpPr>
          <p:cNvPr id="228" name="Textfeld 227">
            <a:extLst>
              <a:ext uri="{FF2B5EF4-FFF2-40B4-BE49-F238E27FC236}">
                <a16:creationId xmlns:a16="http://schemas.microsoft.com/office/drawing/2014/main" id="{B2D0DA5E-21B0-4DAF-83A2-414D13D59533}"/>
              </a:ext>
            </a:extLst>
          </p:cNvPr>
          <p:cNvSpPr txBox="1"/>
          <p:nvPr/>
        </p:nvSpPr>
        <p:spPr>
          <a:xfrm>
            <a:off x="5466993" y="3794622"/>
            <a:ext cx="295134"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solidFill>
                  <a:srgbClr val="FFFFFF"/>
                </a:solidFill>
                <a:ea typeface="Open Sans Light"/>
                <a:cs typeface="Open Sans Light"/>
              </a:rPr>
              <a:t>0</a:t>
            </a:r>
            <a:endParaRPr lang="de-DE" sz="1200">
              <a:solidFill>
                <a:srgbClr val="FFFFFF"/>
              </a:solidFill>
            </a:endParaRPr>
          </a:p>
        </p:txBody>
      </p:sp>
      <p:sp>
        <p:nvSpPr>
          <p:cNvPr id="229" name="Textfeld 228">
            <a:extLst>
              <a:ext uri="{FF2B5EF4-FFF2-40B4-BE49-F238E27FC236}">
                <a16:creationId xmlns:a16="http://schemas.microsoft.com/office/drawing/2014/main" id="{6EFCD461-1970-4031-A474-92D83AA40D31}"/>
              </a:ext>
            </a:extLst>
          </p:cNvPr>
          <p:cNvSpPr txBox="1"/>
          <p:nvPr/>
        </p:nvSpPr>
        <p:spPr>
          <a:xfrm>
            <a:off x="5466993" y="4398960"/>
            <a:ext cx="295134"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solidFill>
                  <a:srgbClr val="FFFFFF"/>
                </a:solidFill>
                <a:ea typeface="Open Sans Light"/>
                <a:cs typeface="Open Sans Light"/>
              </a:rPr>
              <a:t>0</a:t>
            </a:r>
            <a:endParaRPr lang="de-DE" sz="1200">
              <a:solidFill>
                <a:srgbClr val="FFFFFF"/>
              </a:solidFill>
            </a:endParaRPr>
          </a:p>
        </p:txBody>
      </p:sp>
      <p:sp>
        <p:nvSpPr>
          <p:cNvPr id="230" name="Textfeld 229">
            <a:extLst>
              <a:ext uri="{FF2B5EF4-FFF2-40B4-BE49-F238E27FC236}">
                <a16:creationId xmlns:a16="http://schemas.microsoft.com/office/drawing/2014/main" id="{3A3FD251-EAD2-41E5-BA33-E94B2D3DDF73}"/>
              </a:ext>
            </a:extLst>
          </p:cNvPr>
          <p:cNvSpPr txBox="1"/>
          <p:nvPr/>
        </p:nvSpPr>
        <p:spPr>
          <a:xfrm>
            <a:off x="5128857" y="4398960"/>
            <a:ext cx="295134"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solidFill>
                  <a:srgbClr val="FFFFFF"/>
                </a:solidFill>
                <a:ea typeface="Open Sans Light"/>
                <a:cs typeface="Open Sans Light"/>
              </a:rPr>
              <a:t>0</a:t>
            </a:r>
            <a:endParaRPr lang="de-DE" sz="1200">
              <a:solidFill>
                <a:srgbClr val="FFFFFF"/>
              </a:solidFill>
            </a:endParaRPr>
          </a:p>
        </p:txBody>
      </p:sp>
      <p:sp>
        <p:nvSpPr>
          <p:cNvPr id="231" name="Textfeld 230">
            <a:extLst>
              <a:ext uri="{FF2B5EF4-FFF2-40B4-BE49-F238E27FC236}">
                <a16:creationId xmlns:a16="http://schemas.microsoft.com/office/drawing/2014/main" id="{14F8CF04-266C-41AA-B9A8-38402F893084}"/>
              </a:ext>
            </a:extLst>
          </p:cNvPr>
          <p:cNvSpPr txBox="1"/>
          <p:nvPr/>
        </p:nvSpPr>
        <p:spPr>
          <a:xfrm>
            <a:off x="5128857" y="4085135"/>
            <a:ext cx="295134"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solidFill>
                  <a:srgbClr val="FFFFFF"/>
                </a:solidFill>
                <a:ea typeface="Open Sans Light"/>
                <a:cs typeface="Open Sans Light"/>
              </a:rPr>
              <a:t>0</a:t>
            </a:r>
            <a:endParaRPr lang="de-DE" sz="1200">
              <a:solidFill>
                <a:srgbClr val="FFFFFF"/>
              </a:solidFill>
            </a:endParaRPr>
          </a:p>
        </p:txBody>
      </p:sp>
      <p:sp>
        <p:nvSpPr>
          <p:cNvPr id="232" name="Textfeld 231">
            <a:extLst>
              <a:ext uri="{FF2B5EF4-FFF2-40B4-BE49-F238E27FC236}">
                <a16:creationId xmlns:a16="http://schemas.microsoft.com/office/drawing/2014/main" id="{B57B8F49-1560-45D4-BDFE-45DCE3ADDCD8}"/>
              </a:ext>
            </a:extLst>
          </p:cNvPr>
          <p:cNvSpPr txBox="1"/>
          <p:nvPr/>
        </p:nvSpPr>
        <p:spPr>
          <a:xfrm>
            <a:off x="5128857" y="3799385"/>
            <a:ext cx="295134"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solidFill>
                  <a:srgbClr val="FFFFFF"/>
                </a:solidFill>
                <a:ea typeface="Open Sans Light"/>
                <a:cs typeface="Open Sans Light"/>
              </a:rPr>
              <a:t>0</a:t>
            </a:r>
            <a:endParaRPr lang="de-DE" sz="1200">
              <a:solidFill>
                <a:srgbClr val="FFFFFF"/>
              </a:solidFill>
            </a:endParaRPr>
          </a:p>
        </p:txBody>
      </p:sp>
      <p:sp>
        <p:nvSpPr>
          <p:cNvPr id="233" name="Textfeld 232">
            <a:extLst>
              <a:ext uri="{FF2B5EF4-FFF2-40B4-BE49-F238E27FC236}">
                <a16:creationId xmlns:a16="http://schemas.microsoft.com/office/drawing/2014/main" id="{3C03FFD9-05C1-45FA-A906-09B68AAFAB48}"/>
              </a:ext>
            </a:extLst>
          </p:cNvPr>
          <p:cNvSpPr txBox="1"/>
          <p:nvPr/>
        </p:nvSpPr>
        <p:spPr>
          <a:xfrm>
            <a:off x="4752618" y="3785099"/>
            <a:ext cx="295134"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solidFill>
                  <a:srgbClr val="000000"/>
                </a:solidFill>
                <a:ea typeface="Open Sans Light"/>
                <a:cs typeface="Open Sans Light"/>
              </a:rPr>
              <a:t>1</a:t>
            </a:r>
            <a:endParaRPr lang="de-DE" sz="1200">
              <a:solidFill>
                <a:srgbClr val="000000"/>
              </a:solidFill>
            </a:endParaRPr>
          </a:p>
        </p:txBody>
      </p:sp>
      <p:sp>
        <p:nvSpPr>
          <p:cNvPr id="234" name="Textfeld 233">
            <a:extLst>
              <a:ext uri="{FF2B5EF4-FFF2-40B4-BE49-F238E27FC236}">
                <a16:creationId xmlns:a16="http://schemas.microsoft.com/office/drawing/2014/main" id="{9D94405B-06D6-4475-8343-ABC644CF1EED}"/>
              </a:ext>
            </a:extLst>
          </p:cNvPr>
          <p:cNvSpPr txBox="1"/>
          <p:nvPr/>
        </p:nvSpPr>
        <p:spPr>
          <a:xfrm>
            <a:off x="4752618" y="4094662"/>
            <a:ext cx="295134"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solidFill>
                  <a:srgbClr val="000000"/>
                </a:solidFill>
                <a:ea typeface="Open Sans Light"/>
                <a:cs typeface="Open Sans Light"/>
              </a:rPr>
              <a:t>1</a:t>
            </a:r>
            <a:endParaRPr lang="de-DE" sz="1200">
              <a:solidFill>
                <a:srgbClr val="000000"/>
              </a:solidFill>
            </a:endParaRPr>
          </a:p>
        </p:txBody>
      </p:sp>
      <p:sp>
        <p:nvSpPr>
          <p:cNvPr id="235" name="Textfeld 234">
            <a:extLst>
              <a:ext uri="{FF2B5EF4-FFF2-40B4-BE49-F238E27FC236}">
                <a16:creationId xmlns:a16="http://schemas.microsoft.com/office/drawing/2014/main" id="{6DDB0B4B-31E2-4732-914E-61B14AE1FCB4}"/>
              </a:ext>
            </a:extLst>
          </p:cNvPr>
          <p:cNvSpPr txBox="1"/>
          <p:nvPr/>
        </p:nvSpPr>
        <p:spPr>
          <a:xfrm>
            <a:off x="4752618" y="4394196"/>
            <a:ext cx="295134"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solidFill>
                  <a:srgbClr val="000000"/>
                </a:solidFill>
                <a:ea typeface="Open Sans Light"/>
                <a:cs typeface="Open Sans Light"/>
              </a:rPr>
              <a:t>1</a:t>
            </a:r>
            <a:endParaRPr lang="de-DE" sz="1200">
              <a:solidFill>
                <a:srgbClr val="000000"/>
              </a:solidFill>
            </a:endParaRPr>
          </a:p>
        </p:txBody>
      </p:sp>
      <p:sp>
        <p:nvSpPr>
          <p:cNvPr id="236" name="Textfeld 235">
            <a:extLst>
              <a:ext uri="{FF2B5EF4-FFF2-40B4-BE49-F238E27FC236}">
                <a16:creationId xmlns:a16="http://schemas.microsoft.com/office/drawing/2014/main" id="{856430A0-A7B1-468E-8785-7554C00605BB}"/>
              </a:ext>
            </a:extLst>
          </p:cNvPr>
          <p:cNvSpPr txBox="1"/>
          <p:nvPr/>
        </p:nvSpPr>
        <p:spPr>
          <a:xfrm>
            <a:off x="4419243" y="3780334"/>
            <a:ext cx="295134"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solidFill>
                  <a:srgbClr val="000000"/>
                </a:solidFill>
                <a:ea typeface="Open Sans Light"/>
                <a:cs typeface="Open Sans Light"/>
              </a:rPr>
              <a:t>1</a:t>
            </a:r>
            <a:endParaRPr lang="de-DE" sz="1200">
              <a:solidFill>
                <a:srgbClr val="000000"/>
              </a:solidFill>
            </a:endParaRPr>
          </a:p>
        </p:txBody>
      </p:sp>
      <p:sp>
        <p:nvSpPr>
          <p:cNvPr id="237" name="Textfeld 236">
            <a:extLst>
              <a:ext uri="{FF2B5EF4-FFF2-40B4-BE49-F238E27FC236}">
                <a16:creationId xmlns:a16="http://schemas.microsoft.com/office/drawing/2014/main" id="{F0832190-CDBB-44A0-8ABE-65FF1CC411D2}"/>
              </a:ext>
            </a:extLst>
          </p:cNvPr>
          <p:cNvSpPr txBox="1"/>
          <p:nvPr/>
        </p:nvSpPr>
        <p:spPr>
          <a:xfrm>
            <a:off x="4424006" y="4094659"/>
            <a:ext cx="295134"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solidFill>
                  <a:srgbClr val="000000"/>
                </a:solidFill>
                <a:ea typeface="Open Sans Light"/>
                <a:cs typeface="Open Sans Light"/>
              </a:rPr>
              <a:t>1</a:t>
            </a:r>
            <a:endParaRPr lang="de-DE" sz="1200">
              <a:solidFill>
                <a:srgbClr val="000000"/>
              </a:solidFill>
            </a:endParaRPr>
          </a:p>
        </p:txBody>
      </p:sp>
      <p:sp>
        <p:nvSpPr>
          <p:cNvPr id="238" name="Textfeld 237">
            <a:extLst>
              <a:ext uri="{FF2B5EF4-FFF2-40B4-BE49-F238E27FC236}">
                <a16:creationId xmlns:a16="http://schemas.microsoft.com/office/drawing/2014/main" id="{6357F677-0215-4195-AC9E-1201313B3FC6}"/>
              </a:ext>
            </a:extLst>
          </p:cNvPr>
          <p:cNvSpPr txBox="1"/>
          <p:nvPr/>
        </p:nvSpPr>
        <p:spPr>
          <a:xfrm>
            <a:off x="4424006" y="4394196"/>
            <a:ext cx="295134"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solidFill>
                  <a:srgbClr val="000000"/>
                </a:solidFill>
                <a:ea typeface="Open Sans Light"/>
                <a:cs typeface="Open Sans Light"/>
              </a:rPr>
              <a:t>1</a:t>
            </a:r>
            <a:endParaRPr lang="de-DE" sz="1200">
              <a:solidFill>
                <a:srgbClr val="000000"/>
              </a:solidFill>
            </a:endParaRPr>
          </a:p>
        </p:txBody>
      </p:sp>
      <p:sp>
        <p:nvSpPr>
          <p:cNvPr id="265" name="Rechteck 264">
            <a:extLst>
              <a:ext uri="{FF2B5EF4-FFF2-40B4-BE49-F238E27FC236}">
                <a16:creationId xmlns:a16="http://schemas.microsoft.com/office/drawing/2014/main" id="{65BC3E57-A99A-482D-A7C9-3213BAD36671}"/>
              </a:ext>
            </a:extLst>
          </p:cNvPr>
          <p:cNvSpPr/>
          <p:nvPr/>
        </p:nvSpPr>
        <p:spPr>
          <a:xfrm>
            <a:off x="6541737" y="2423580"/>
            <a:ext cx="353012" cy="31137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p>
        </p:txBody>
      </p:sp>
      <p:sp>
        <p:nvSpPr>
          <p:cNvPr id="266" name="Textfeld 265">
            <a:extLst>
              <a:ext uri="{FF2B5EF4-FFF2-40B4-BE49-F238E27FC236}">
                <a16:creationId xmlns:a16="http://schemas.microsoft.com/office/drawing/2014/main" id="{551A3A49-662B-4591-B282-B598357A1049}"/>
              </a:ext>
            </a:extLst>
          </p:cNvPr>
          <p:cNvSpPr txBox="1"/>
          <p:nvPr/>
        </p:nvSpPr>
        <p:spPr>
          <a:xfrm>
            <a:off x="6265991" y="2422801"/>
            <a:ext cx="295631"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ea typeface="Open Sans Light"/>
                <a:cs typeface="Open Sans Light"/>
              </a:rPr>
              <a:t>1</a:t>
            </a:r>
          </a:p>
        </p:txBody>
      </p:sp>
      <p:sp>
        <p:nvSpPr>
          <p:cNvPr id="268" name="Rechteck 267">
            <a:extLst>
              <a:ext uri="{FF2B5EF4-FFF2-40B4-BE49-F238E27FC236}">
                <a16:creationId xmlns:a16="http://schemas.microsoft.com/office/drawing/2014/main" id="{3E5379F3-8E5F-48C3-BCDB-227E6036F9B0}"/>
              </a:ext>
            </a:extLst>
          </p:cNvPr>
          <p:cNvSpPr/>
          <p:nvPr/>
        </p:nvSpPr>
        <p:spPr>
          <a:xfrm>
            <a:off x="6189309" y="2423580"/>
            <a:ext cx="353012" cy="31137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p>
        </p:txBody>
      </p:sp>
      <p:sp>
        <p:nvSpPr>
          <p:cNvPr id="269" name="Rechteck 268">
            <a:extLst>
              <a:ext uri="{FF2B5EF4-FFF2-40B4-BE49-F238E27FC236}">
                <a16:creationId xmlns:a16="http://schemas.microsoft.com/office/drawing/2014/main" id="{2847B81A-E0C5-4630-BD3C-61A9363658BD}"/>
              </a:ext>
            </a:extLst>
          </p:cNvPr>
          <p:cNvSpPr/>
          <p:nvPr/>
        </p:nvSpPr>
        <p:spPr>
          <a:xfrm>
            <a:off x="6541737" y="2728380"/>
            <a:ext cx="353012" cy="31137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p>
        </p:txBody>
      </p:sp>
      <p:sp>
        <p:nvSpPr>
          <p:cNvPr id="270" name="Rechteck 269">
            <a:extLst>
              <a:ext uri="{FF2B5EF4-FFF2-40B4-BE49-F238E27FC236}">
                <a16:creationId xmlns:a16="http://schemas.microsoft.com/office/drawing/2014/main" id="{6FB4E47E-EAC3-4979-B59F-F93A2926050A}"/>
              </a:ext>
            </a:extLst>
          </p:cNvPr>
          <p:cNvSpPr/>
          <p:nvPr/>
        </p:nvSpPr>
        <p:spPr>
          <a:xfrm>
            <a:off x="6189309" y="2728380"/>
            <a:ext cx="353012" cy="31137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p>
        </p:txBody>
      </p:sp>
      <p:sp>
        <p:nvSpPr>
          <p:cNvPr id="271" name="Rechteck 270">
            <a:extLst>
              <a:ext uri="{FF2B5EF4-FFF2-40B4-BE49-F238E27FC236}">
                <a16:creationId xmlns:a16="http://schemas.microsoft.com/office/drawing/2014/main" id="{094F237A-FD6F-4BE8-A030-9D969D8BB817}"/>
              </a:ext>
            </a:extLst>
          </p:cNvPr>
          <p:cNvSpPr/>
          <p:nvPr/>
        </p:nvSpPr>
        <p:spPr>
          <a:xfrm>
            <a:off x="6541737" y="3037941"/>
            <a:ext cx="353012" cy="31137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p>
        </p:txBody>
      </p:sp>
      <p:sp>
        <p:nvSpPr>
          <p:cNvPr id="272" name="Rechteck 271">
            <a:extLst>
              <a:ext uri="{FF2B5EF4-FFF2-40B4-BE49-F238E27FC236}">
                <a16:creationId xmlns:a16="http://schemas.microsoft.com/office/drawing/2014/main" id="{F0F5E4E3-A9B6-4D66-9A03-62FE62B2FA53}"/>
              </a:ext>
            </a:extLst>
          </p:cNvPr>
          <p:cNvSpPr/>
          <p:nvPr/>
        </p:nvSpPr>
        <p:spPr>
          <a:xfrm>
            <a:off x="6189309" y="3037941"/>
            <a:ext cx="353012" cy="31137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p>
        </p:txBody>
      </p:sp>
      <p:sp>
        <p:nvSpPr>
          <p:cNvPr id="274" name="Rechteck 273">
            <a:extLst>
              <a:ext uri="{FF2B5EF4-FFF2-40B4-BE49-F238E27FC236}">
                <a16:creationId xmlns:a16="http://schemas.microsoft.com/office/drawing/2014/main" id="{A9A69EA0-1407-45F5-B537-D3D4EF49A6DB}"/>
              </a:ext>
            </a:extLst>
          </p:cNvPr>
          <p:cNvSpPr/>
          <p:nvPr/>
        </p:nvSpPr>
        <p:spPr>
          <a:xfrm>
            <a:off x="6889402" y="2423580"/>
            <a:ext cx="353012" cy="311372"/>
          </a:xfrm>
          <a:prstGeom prst="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p>
        </p:txBody>
      </p:sp>
      <p:sp>
        <p:nvSpPr>
          <p:cNvPr id="276" name="Rechteck 275">
            <a:extLst>
              <a:ext uri="{FF2B5EF4-FFF2-40B4-BE49-F238E27FC236}">
                <a16:creationId xmlns:a16="http://schemas.microsoft.com/office/drawing/2014/main" id="{C95A5F91-559A-4D1C-A0A9-E2D3962767AD}"/>
              </a:ext>
            </a:extLst>
          </p:cNvPr>
          <p:cNvSpPr/>
          <p:nvPr/>
        </p:nvSpPr>
        <p:spPr>
          <a:xfrm>
            <a:off x="6889402" y="2728380"/>
            <a:ext cx="353012" cy="311372"/>
          </a:xfrm>
          <a:prstGeom prst="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p>
        </p:txBody>
      </p:sp>
      <p:sp>
        <p:nvSpPr>
          <p:cNvPr id="278" name="Rechteck 277">
            <a:extLst>
              <a:ext uri="{FF2B5EF4-FFF2-40B4-BE49-F238E27FC236}">
                <a16:creationId xmlns:a16="http://schemas.microsoft.com/office/drawing/2014/main" id="{B02E2089-B367-409F-8DDB-C23CCD142599}"/>
              </a:ext>
            </a:extLst>
          </p:cNvPr>
          <p:cNvSpPr/>
          <p:nvPr/>
        </p:nvSpPr>
        <p:spPr>
          <a:xfrm>
            <a:off x="6889402" y="3037941"/>
            <a:ext cx="353012" cy="311372"/>
          </a:xfrm>
          <a:prstGeom prst="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p>
        </p:txBody>
      </p:sp>
      <p:sp>
        <p:nvSpPr>
          <p:cNvPr id="285" name="Textfeld 284">
            <a:extLst>
              <a:ext uri="{FF2B5EF4-FFF2-40B4-BE49-F238E27FC236}">
                <a16:creationId xmlns:a16="http://schemas.microsoft.com/office/drawing/2014/main" id="{3CA9C0B4-1817-48C7-BF87-BFC2A764D7CD}"/>
              </a:ext>
            </a:extLst>
          </p:cNvPr>
          <p:cNvSpPr txBox="1"/>
          <p:nvPr/>
        </p:nvSpPr>
        <p:spPr>
          <a:xfrm>
            <a:off x="6554347" y="2441071"/>
            <a:ext cx="295134"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solidFill>
                  <a:srgbClr val="000000"/>
                </a:solidFill>
                <a:ea typeface="Open Sans Light"/>
                <a:cs typeface="Open Sans Light"/>
              </a:rPr>
              <a:t>0</a:t>
            </a:r>
            <a:endParaRPr lang="de-DE" sz="1200">
              <a:solidFill>
                <a:srgbClr val="000000"/>
              </a:solidFill>
            </a:endParaRPr>
          </a:p>
        </p:txBody>
      </p:sp>
      <p:sp>
        <p:nvSpPr>
          <p:cNvPr id="286" name="Textfeld 285">
            <a:extLst>
              <a:ext uri="{FF2B5EF4-FFF2-40B4-BE49-F238E27FC236}">
                <a16:creationId xmlns:a16="http://schemas.microsoft.com/office/drawing/2014/main" id="{5A9FF86D-1F5C-4C49-8360-9B88A56DA8D9}"/>
              </a:ext>
            </a:extLst>
          </p:cNvPr>
          <p:cNvSpPr txBox="1"/>
          <p:nvPr/>
        </p:nvSpPr>
        <p:spPr>
          <a:xfrm>
            <a:off x="6554347" y="2750633"/>
            <a:ext cx="295134"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solidFill>
                  <a:srgbClr val="000000"/>
                </a:solidFill>
                <a:ea typeface="Open Sans Light"/>
                <a:cs typeface="Open Sans Light"/>
              </a:rPr>
              <a:t>0</a:t>
            </a:r>
            <a:endParaRPr lang="de-DE" sz="1200">
              <a:solidFill>
                <a:srgbClr val="000000"/>
              </a:solidFill>
            </a:endParaRPr>
          </a:p>
        </p:txBody>
      </p:sp>
      <p:sp>
        <p:nvSpPr>
          <p:cNvPr id="287" name="Textfeld 286">
            <a:extLst>
              <a:ext uri="{FF2B5EF4-FFF2-40B4-BE49-F238E27FC236}">
                <a16:creationId xmlns:a16="http://schemas.microsoft.com/office/drawing/2014/main" id="{5047EAA0-6AF0-4D88-A86D-F9CA747E1E50}"/>
              </a:ext>
            </a:extLst>
          </p:cNvPr>
          <p:cNvSpPr txBox="1"/>
          <p:nvPr/>
        </p:nvSpPr>
        <p:spPr>
          <a:xfrm>
            <a:off x="6554347" y="3055432"/>
            <a:ext cx="295134"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solidFill>
                  <a:srgbClr val="000000"/>
                </a:solidFill>
                <a:ea typeface="Open Sans Light"/>
                <a:cs typeface="Open Sans Light"/>
              </a:rPr>
              <a:t>0</a:t>
            </a:r>
            <a:endParaRPr lang="de-DE" sz="1200">
              <a:solidFill>
                <a:srgbClr val="000000"/>
              </a:solidFill>
            </a:endParaRPr>
          </a:p>
        </p:txBody>
      </p:sp>
      <p:sp>
        <p:nvSpPr>
          <p:cNvPr id="288" name="Textfeld 287">
            <a:extLst>
              <a:ext uri="{FF2B5EF4-FFF2-40B4-BE49-F238E27FC236}">
                <a16:creationId xmlns:a16="http://schemas.microsoft.com/office/drawing/2014/main" id="{8F2961EB-B64F-43A6-9B76-86A6F136DF5A}"/>
              </a:ext>
            </a:extLst>
          </p:cNvPr>
          <p:cNvSpPr txBox="1"/>
          <p:nvPr/>
        </p:nvSpPr>
        <p:spPr>
          <a:xfrm>
            <a:off x="6216211" y="2436308"/>
            <a:ext cx="295134"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solidFill>
                  <a:srgbClr val="000000"/>
                </a:solidFill>
                <a:ea typeface="Open Sans Light"/>
                <a:cs typeface="Open Sans Light"/>
              </a:rPr>
              <a:t>1</a:t>
            </a:r>
            <a:endParaRPr lang="de-DE" sz="1200">
              <a:solidFill>
                <a:srgbClr val="000000"/>
              </a:solidFill>
            </a:endParaRPr>
          </a:p>
        </p:txBody>
      </p:sp>
      <p:sp>
        <p:nvSpPr>
          <p:cNvPr id="289" name="Textfeld 288">
            <a:extLst>
              <a:ext uri="{FF2B5EF4-FFF2-40B4-BE49-F238E27FC236}">
                <a16:creationId xmlns:a16="http://schemas.microsoft.com/office/drawing/2014/main" id="{2E919E56-FD43-487B-9732-40BB189C5438}"/>
              </a:ext>
            </a:extLst>
          </p:cNvPr>
          <p:cNvSpPr txBox="1"/>
          <p:nvPr/>
        </p:nvSpPr>
        <p:spPr>
          <a:xfrm>
            <a:off x="6220975" y="2750633"/>
            <a:ext cx="295134"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solidFill>
                  <a:srgbClr val="000000"/>
                </a:solidFill>
                <a:ea typeface="Open Sans Light"/>
                <a:cs typeface="Open Sans Light"/>
              </a:rPr>
              <a:t>2</a:t>
            </a:r>
            <a:endParaRPr lang="de-DE" sz="1200">
              <a:solidFill>
                <a:srgbClr val="000000"/>
              </a:solidFill>
            </a:endParaRPr>
          </a:p>
        </p:txBody>
      </p:sp>
      <p:sp>
        <p:nvSpPr>
          <p:cNvPr id="290" name="Textfeld 289">
            <a:extLst>
              <a:ext uri="{FF2B5EF4-FFF2-40B4-BE49-F238E27FC236}">
                <a16:creationId xmlns:a16="http://schemas.microsoft.com/office/drawing/2014/main" id="{D888B582-5809-4691-B0D8-54D13D040626}"/>
              </a:ext>
            </a:extLst>
          </p:cNvPr>
          <p:cNvSpPr txBox="1"/>
          <p:nvPr/>
        </p:nvSpPr>
        <p:spPr>
          <a:xfrm>
            <a:off x="6220975" y="3060195"/>
            <a:ext cx="295134"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solidFill>
                  <a:srgbClr val="000000"/>
                </a:solidFill>
                <a:ea typeface="Open Sans Light"/>
                <a:cs typeface="Open Sans Light"/>
              </a:rPr>
              <a:t>1</a:t>
            </a:r>
            <a:endParaRPr lang="de-DE" sz="1200">
              <a:solidFill>
                <a:srgbClr val="000000"/>
              </a:solidFill>
            </a:endParaRPr>
          </a:p>
        </p:txBody>
      </p:sp>
      <p:sp>
        <p:nvSpPr>
          <p:cNvPr id="317" name="Textfeld 316">
            <a:extLst>
              <a:ext uri="{FF2B5EF4-FFF2-40B4-BE49-F238E27FC236}">
                <a16:creationId xmlns:a16="http://schemas.microsoft.com/office/drawing/2014/main" id="{A7AA819D-F32C-4A8D-9BFB-6AEEACFC7BCD}"/>
              </a:ext>
            </a:extLst>
          </p:cNvPr>
          <p:cNvSpPr txBox="1"/>
          <p:nvPr/>
        </p:nvSpPr>
        <p:spPr>
          <a:xfrm>
            <a:off x="6882960" y="2431545"/>
            <a:ext cx="337996"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solidFill>
                  <a:srgbClr val="000000"/>
                </a:solidFill>
                <a:ea typeface="Open Sans Light"/>
                <a:cs typeface="Open Sans Light"/>
              </a:rPr>
              <a:t>-1</a:t>
            </a:r>
            <a:endParaRPr lang="de-DE" sz="1200">
              <a:solidFill>
                <a:srgbClr val="000000"/>
              </a:solidFill>
            </a:endParaRPr>
          </a:p>
        </p:txBody>
      </p:sp>
      <p:sp>
        <p:nvSpPr>
          <p:cNvPr id="318" name="Textfeld 317">
            <a:extLst>
              <a:ext uri="{FF2B5EF4-FFF2-40B4-BE49-F238E27FC236}">
                <a16:creationId xmlns:a16="http://schemas.microsoft.com/office/drawing/2014/main" id="{84FFCA0F-D1EE-40BD-8881-6813AF110B70}"/>
              </a:ext>
            </a:extLst>
          </p:cNvPr>
          <p:cNvSpPr txBox="1"/>
          <p:nvPr/>
        </p:nvSpPr>
        <p:spPr>
          <a:xfrm>
            <a:off x="6854389" y="2755394"/>
            <a:ext cx="376096"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solidFill>
                  <a:srgbClr val="000000"/>
                </a:solidFill>
                <a:ea typeface="Open Sans Light"/>
                <a:cs typeface="Open Sans Light"/>
              </a:rPr>
              <a:t>-2</a:t>
            </a:r>
            <a:endParaRPr lang="de-DE" sz="1200">
              <a:solidFill>
                <a:srgbClr val="000000"/>
              </a:solidFill>
            </a:endParaRPr>
          </a:p>
        </p:txBody>
      </p:sp>
      <p:sp>
        <p:nvSpPr>
          <p:cNvPr id="319" name="Textfeld 318">
            <a:extLst>
              <a:ext uri="{FF2B5EF4-FFF2-40B4-BE49-F238E27FC236}">
                <a16:creationId xmlns:a16="http://schemas.microsoft.com/office/drawing/2014/main" id="{81F1E7FD-90DC-44E7-83A1-A4148E7F9407}"/>
              </a:ext>
            </a:extLst>
          </p:cNvPr>
          <p:cNvSpPr txBox="1"/>
          <p:nvPr/>
        </p:nvSpPr>
        <p:spPr>
          <a:xfrm>
            <a:off x="6887723" y="3055431"/>
            <a:ext cx="342759"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solidFill>
                  <a:srgbClr val="000000"/>
                </a:solidFill>
                <a:ea typeface="Open Sans Light"/>
                <a:cs typeface="Open Sans Light"/>
              </a:rPr>
              <a:t>-1</a:t>
            </a:r>
            <a:endParaRPr lang="de-DE" sz="1200">
              <a:solidFill>
                <a:srgbClr val="000000"/>
              </a:solidFill>
            </a:endParaRPr>
          </a:p>
        </p:txBody>
      </p:sp>
      <p:sp>
        <p:nvSpPr>
          <p:cNvPr id="320" name="Rechteck 319">
            <a:extLst>
              <a:ext uri="{FF2B5EF4-FFF2-40B4-BE49-F238E27FC236}">
                <a16:creationId xmlns:a16="http://schemas.microsoft.com/office/drawing/2014/main" id="{7D31EC08-23EA-454A-807C-4E238F37E8B4}"/>
              </a:ext>
            </a:extLst>
          </p:cNvPr>
          <p:cNvSpPr/>
          <p:nvPr/>
        </p:nvSpPr>
        <p:spPr>
          <a:xfrm>
            <a:off x="6530705" y="3772370"/>
            <a:ext cx="353012" cy="31137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p>
        </p:txBody>
      </p:sp>
      <p:sp>
        <p:nvSpPr>
          <p:cNvPr id="321" name="Textfeld 320">
            <a:extLst>
              <a:ext uri="{FF2B5EF4-FFF2-40B4-BE49-F238E27FC236}">
                <a16:creationId xmlns:a16="http://schemas.microsoft.com/office/drawing/2014/main" id="{2C4A753C-930F-4CA0-B7DF-C66377140FB8}"/>
              </a:ext>
            </a:extLst>
          </p:cNvPr>
          <p:cNvSpPr txBox="1"/>
          <p:nvPr/>
        </p:nvSpPr>
        <p:spPr>
          <a:xfrm>
            <a:off x="6254959" y="3771591"/>
            <a:ext cx="295631"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ea typeface="Open Sans Light"/>
                <a:cs typeface="Open Sans Light"/>
              </a:rPr>
              <a:t>1</a:t>
            </a:r>
          </a:p>
        </p:txBody>
      </p:sp>
      <p:sp>
        <p:nvSpPr>
          <p:cNvPr id="322" name="Rechteck 321">
            <a:extLst>
              <a:ext uri="{FF2B5EF4-FFF2-40B4-BE49-F238E27FC236}">
                <a16:creationId xmlns:a16="http://schemas.microsoft.com/office/drawing/2014/main" id="{1B8A5366-B8DC-4015-9FAA-0F2713E19153}"/>
              </a:ext>
            </a:extLst>
          </p:cNvPr>
          <p:cNvSpPr/>
          <p:nvPr/>
        </p:nvSpPr>
        <p:spPr>
          <a:xfrm>
            <a:off x="6178277" y="3772370"/>
            <a:ext cx="353012" cy="31137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p>
        </p:txBody>
      </p:sp>
      <p:sp>
        <p:nvSpPr>
          <p:cNvPr id="323" name="Rechteck 322">
            <a:extLst>
              <a:ext uri="{FF2B5EF4-FFF2-40B4-BE49-F238E27FC236}">
                <a16:creationId xmlns:a16="http://schemas.microsoft.com/office/drawing/2014/main" id="{148AC72B-EEA1-4196-BAED-6355C3BB692D}"/>
              </a:ext>
            </a:extLst>
          </p:cNvPr>
          <p:cNvSpPr/>
          <p:nvPr/>
        </p:nvSpPr>
        <p:spPr>
          <a:xfrm>
            <a:off x="6530705" y="4077170"/>
            <a:ext cx="353012" cy="31137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p>
        </p:txBody>
      </p:sp>
      <p:sp>
        <p:nvSpPr>
          <p:cNvPr id="324" name="Rechteck 323">
            <a:extLst>
              <a:ext uri="{FF2B5EF4-FFF2-40B4-BE49-F238E27FC236}">
                <a16:creationId xmlns:a16="http://schemas.microsoft.com/office/drawing/2014/main" id="{8567461B-5D13-442A-BC59-C4C1F1A2231A}"/>
              </a:ext>
            </a:extLst>
          </p:cNvPr>
          <p:cNvSpPr/>
          <p:nvPr/>
        </p:nvSpPr>
        <p:spPr>
          <a:xfrm>
            <a:off x="6178277" y="4077170"/>
            <a:ext cx="353012" cy="31137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p>
        </p:txBody>
      </p:sp>
      <p:sp>
        <p:nvSpPr>
          <p:cNvPr id="325" name="Rechteck 324">
            <a:extLst>
              <a:ext uri="{FF2B5EF4-FFF2-40B4-BE49-F238E27FC236}">
                <a16:creationId xmlns:a16="http://schemas.microsoft.com/office/drawing/2014/main" id="{5ED1266B-E8B4-4452-A7ED-06F3585575C8}"/>
              </a:ext>
            </a:extLst>
          </p:cNvPr>
          <p:cNvSpPr/>
          <p:nvPr/>
        </p:nvSpPr>
        <p:spPr>
          <a:xfrm>
            <a:off x="6530705" y="4391494"/>
            <a:ext cx="353012" cy="31137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p>
        </p:txBody>
      </p:sp>
      <p:sp>
        <p:nvSpPr>
          <p:cNvPr id="326" name="Rechteck 325">
            <a:extLst>
              <a:ext uri="{FF2B5EF4-FFF2-40B4-BE49-F238E27FC236}">
                <a16:creationId xmlns:a16="http://schemas.microsoft.com/office/drawing/2014/main" id="{E802605C-39D2-4040-A7FA-EE2BE22AF6F2}"/>
              </a:ext>
            </a:extLst>
          </p:cNvPr>
          <p:cNvSpPr/>
          <p:nvPr/>
        </p:nvSpPr>
        <p:spPr>
          <a:xfrm>
            <a:off x="6178277" y="4391494"/>
            <a:ext cx="353012" cy="31137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p>
        </p:txBody>
      </p:sp>
      <p:sp>
        <p:nvSpPr>
          <p:cNvPr id="327" name="Rechteck 326">
            <a:extLst>
              <a:ext uri="{FF2B5EF4-FFF2-40B4-BE49-F238E27FC236}">
                <a16:creationId xmlns:a16="http://schemas.microsoft.com/office/drawing/2014/main" id="{A3386BE0-DCF6-440B-96B8-BF783546DAF3}"/>
              </a:ext>
            </a:extLst>
          </p:cNvPr>
          <p:cNvSpPr/>
          <p:nvPr/>
        </p:nvSpPr>
        <p:spPr>
          <a:xfrm>
            <a:off x="6878369" y="3772370"/>
            <a:ext cx="353012" cy="311372"/>
          </a:xfrm>
          <a:prstGeom prst="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p>
        </p:txBody>
      </p:sp>
      <p:sp>
        <p:nvSpPr>
          <p:cNvPr id="328" name="Rechteck 327">
            <a:extLst>
              <a:ext uri="{FF2B5EF4-FFF2-40B4-BE49-F238E27FC236}">
                <a16:creationId xmlns:a16="http://schemas.microsoft.com/office/drawing/2014/main" id="{D7D98D61-D210-41DE-9CC8-EEEF92EFB35E}"/>
              </a:ext>
            </a:extLst>
          </p:cNvPr>
          <p:cNvSpPr/>
          <p:nvPr/>
        </p:nvSpPr>
        <p:spPr>
          <a:xfrm>
            <a:off x="6878369" y="4077170"/>
            <a:ext cx="353012" cy="311372"/>
          </a:xfrm>
          <a:prstGeom prst="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p>
        </p:txBody>
      </p:sp>
      <p:sp>
        <p:nvSpPr>
          <p:cNvPr id="329" name="Rechteck 328">
            <a:extLst>
              <a:ext uri="{FF2B5EF4-FFF2-40B4-BE49-F238E27FC236}">
                <a16:creationId xmlns:a16="http://schemas.microsoft.com/office/drawing/2014/main" id="{2E1C5718-A048-49CF-88CD-6D0074EC78B4}"/>
              </a:ext>
            </a:extLst>
          </p:cNvPr>
          <p:cNvSpPr/>
          <p:nvPr/>
        </p:nvSpPr>
        <p:spPr>
          <a:xfrm>
            <a:off x="6878369" y="4391494"/>
            <a:ext cx="353012" cy="311372"/>
          </a:xfrm>
          <a:prstGeom prst="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p>
        </p:txBody>
      </p:sp>
      <p:sp>
        <p:nvSpPr>
          <p:cNvPr id="330" name="Textfeld 329">
            <a:extLst>
              <a:ext uri="{FF2B5EF4-FFF2-40B4-BE49-F238E27FC236}">
                <a16:creationId xmlns:a16="http://schemas.microsoft.com/office/drawing/2014/main" id="{A177A98D-D05E-4ADF-9B0B-6F108F863357}"/>
              </a:ext>
            </a:extLst>
          </p:cNvPr>
          <p:cNvSpPr txBox="1"/>
          <p:nvPr/>
        </p:nvSpPr>
        <p:spPr>
          <a:xfrm>
            <a:off x="6543315" y="3789862"/>
            <a:ext cx="295134"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solidFill>
                  <a:srgbClr val="000000"/>
                </a:solidFill>
                <a:ea typeface="Open Sans Light"/>
                <a:cs typeface="Open Sans Light"/>
              </a:rPr>
              <a:t>2</a:t>
            </a:r>
            <a:endParaRPr lang="de-DE" sz="1200">
              <a:solidFill>
                <a:srgbClr val="000000"/>
              </a:solidFill>
            </a:endParaRPr>
          </a:p>
        </p:txBody>
      </p:sp>
      <p:sp>
        <p:nvSpPr>
          <p:cNvPr id="331" name="Textfeld 330">
            <a:extLst>
              <a:ext uri="{FF2B5EF4-FFF2-40B4-BE49-F238E27FC236}">
                <a16:creationId xmlns:a16="http://schemas.microsoft.com/office/drawing/2014/main" id="{5E996433-66E6-432E-9F09-478C73C0B595}"/>
              </a:ext>
            </a:extLst>
          </p:cNvPr>
          <p:cNvSpPr txBox="1"/>
          <p:nvPr/>
        </p:nvSpPr>
        <p:spPr>
          <a:xfrm>
            <a:off x="6543315" y="4099424"/>
            <a:ext cx="295134"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solidFill>
                  <a:srgbClr val="000000"/>
                </a:solidFill>
                <a:ea typeface="Open Sans Light"/>
                <a:cs typeface="Open Sans Light"/>
              </a:rPr>
              <a:t>0</a:t>
            </a:r>
            <a:endParaRPr lang="de-DE" sz="1200">
              <a:solidFill>
                <a:srgbClr val="000000"/>
              </a:solidFill>
            </a:endParaRPr>
          </a:p>
        </p:txBody>
      </p:sp>
      <p:sp>
        <p:nvSpPr>
          <p:cNvPr id="332" name="Textfeld 331">
            <a:extLst>
              <a:ext uri="{FF2B5EF4-FFF2-40B4-BE49-F238E27FC236}">
                <a16:creationId xmlns:a16="http://schemas.microsoft.com/office/drawing/2014/main" id="{25D353E6-FB7C-48E3-87DB-F73D0630B586}"/>
              </a:ext>
            </a:extLst>
          </p:cNvPr>
          <p:cNvSpPr txBox="1"/>
          <p:nvPr/>
        </p:nvSpPr>
        <p:spPr>
          <a:xfrm>
            <a:off x="6533791" y="4404222"/>
            <a:ext cx="342759"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solidFill>
                  <a:srgbClr val="000000"/>
                </a:solidFill>
                <a:ea typeface="Open Sans Light"/>
                <a:cs typeface="Open Sans Light"/>
              </a:rPr>
              <a:t>-2</a:t>
            </a:r>
            <a:endParaRPr lang="de-DE" sz="1200">
              <a:solidFill>
                <a:srgbClr val="000000"/>
              </a:solidFill>
            </a:endParaRPr>
          </a:p>
        </p:txBody>
      </p:sp>
      <p:sp>
        <p:nvSpPr>
          <p:cNvPr id="333" name="Textfeld 332">
            <a:extLst>
              <a:ext uri="{FF2B5EF4-FFF2-40B4-BE49-F238E27FC236}">
                <a16:creationId xmlns:a16="http://schemas.microsoft.com/office/drawing/2014/main" id="{ACFCEBEF-9E44-4D0E-8335-8B9445C5D95C}"/>
              </a:ext>
            </a:extLst>
          </p:cNvPr>
          <p:cNvSpPr txBox="1"/>
          <p:nvPr/>
        </p:nvSpPr>
        <p:spPr>
          <a:xfrm>
            <a:off x="6205179" y="3785099"/>
            <a:ext cx="295134"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solidFill>
                  <a:srgbClr val="000000"/>
                </a:solidFill>
                <a:ea typeface="Open Sans Light"/>
                <a:cs typeface="Open Sans Light"/>
              </a:rPr>
              <a:t>1</a:t>
            </a:r>
            <a:endParaRPr lang="de-DE" sz="1200">
              <a:solidFill>
                <a:srgbClr val="000000"/>
              </a:solidFill>
            </a:endParaRPr>
          </a:p>
        </p:txBody>
      </p:sp>
      <p:sp>
        <p:nvSpPr>
          <p:cNvPr id="334" name="Textfeld 333">
            <a:extLst>
              <a:ext uri="{FF2B5EF4-FFF2-40B4-BE49-F238E27FC236}">
                <a16:creationId xmlns:a16="http://schemas.microsoft.com/office/drawing/2014/main" id="{9CB7D120-4AE1-4497-BE7E-FCE3A7E711F6}"/>
              </a:ext>
            </a:extLst>
          </p:cNvPr>
          <p:cNvSpPr txBox="1"/>
          <p:nvPr/>
        </p:nvSpPr>
        <p:spPr>
          <a:xfrm>
            <a:off x="6209943" y="4099424"/>
            <a:ext cx="295134"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solidFill>
                  <a:srgbClr val="000000"/>
                </a:solidFill>
                <a:ea typeface="Open Sans Light"/>
                <a:cs typeface="Open Sans Light"/>
              </a:rPr>
              <a:t>0</a:t>
            </a:r>
            <a:endParaRPr lang="de-DE" sz="1200">
              <a:solidFill>
                <a:srgbClr val="000000"/>
              </a:solidFill>
            </a:endParaRPr>
          </a:p>
        </p:txBody>
      </p:sp>
      <p:sp>
        <p:nvSpPr>
          <p:cNvPr id="335" name="Textfeld 334">
            <a:extLst>
              <a:ext uri="{FF2B5EF4-FFF2-40B4-BE49-F238E27FC236}">
                <a16:creationId xmlns:a16="http://schemas.microsoft.com/office/drawing/2014/main" id="{9F020C82-18C4-46B7-AD1D-11C60F7D45DF}"/>
              </a:ext>
            </a:extLst>
          </p:cNvPr>
          <p:cNvSpPr txBox="1"/>
          <p:nvPr/>
        </p:nvSpPr>
        <p:spPr>
          <a:xfrm>
            <a:off x="6205184" y="4408985"/>
            <a:ext cx="328471"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solidFill>
                  <a:srgbClr val="000000"/>
                </a:solidFill>
                <a:ea typeface="Open Sans Light"/>
                <a:cs typeface="Open Sans Light"/>
              </a:rPr>
              <a:t>-1</a:t>
            </a:r>
            <a:endParaRPr lang="de-DE" sz="1200">
              <a:solidFill>
                <a:srgbClr val="000000"/>
              </a:solidFill>
            </a:endParaRPr>
          </a:p>
        </p:txBody>
      </p:sp>
      <p:sp>
        <p:nvSpPr>
          <p:cNvPr id="336" name="Textfeld 335">
            <a:extLst>
              <a:ext uri="{FF2B5EF4-FFF2-40B4-BE49-F238E27FC236}">
                <a16:creationId xmlns:a16="http://schemas.microsoft.com/office/drawing/2014/main" id="{A26E98B4-9112-4650-9E4A-879860BCA8F4}"/>
              </a:ext>
            </a:extLst>
          </p:cNvPr>
          <p:cNvSpPr txBox="1"/>
          <p:nvPr/>
        </p:nvSpPr>
        <p:spPr>
          <a:xfrm>
            <a:off x="6871927" y="3780334"/>
            <a:ext cx="337996"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solidFill>
                  <a:srgbClr val="000000"/>
                </a:solidFill>
                <a:ea typeface="Open Sans Light"/>
                <a:cs typeface="Open Sans Light"/>
              </a:rPr>
              <a:t>1</a:t>
            </a:r>
            <a:endParaRPr lang="de-DE" sz="1200">
              <a:solidFill>
                <a:srgbClr val="000000"/>
              </a:solidFill>
            </a:endParaRPr>
          </a:p>
        </p:txBody>
      </p:sp>
      <p:sp>
        <p:nvSpPr>
          <p:cNvPr id="337" name="Textfeld 336">
            <a:extLst>
              <a:ext uri="{FF2B5EF4-FFF2-40B4-BE49-F238E27FC236}">
                <a16:creationId xmlns:a16="http://schemas.microsoft.com/office/drawing/2014/main" id="{7CBD2FF5-F9A2-4E03-97B1-E27425EC3D28}"/>
              </a:ext>
            </a:extLst>
          </p:cNvPr>
          <p:cNvSpPr txBox="1"/>
          <p:nvPr/>
        </p:nvSpPr>
        <p:spPr>
          <a:xfrm>
            <a:off x="6843357" y="4104183"/>
            <a:ext cx="376096"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solidFill>
                  <a:srgbClr val="000000"/>
                </a:solidFill>
                <a:ea typeface="Open Sans Light"/>
                <a:cs typeface="Open Sans Light"/>
              </a:rPr>
              <a:t>0</a:t>
            </a:r>
            <a:endParaRPr lang="de-DE" sz="1200">
              <a:solidFill>
                <a:srgbClr val="000000"/>
              </a:solidFill>
            </a:endParaRPr>
          </a:p>
        </p:txBody>
      </p:sp>
      <p:sp>
        <p:nvSpPr>
          <p:cNvPr id="338" name="Textfeld 337">
            <a:extLst>
              <a:ext uri="{FF2B5EF4-FFF2-40B4-BE49-F238E27FC236}">
                <a16:creationId xmlns:a16="http://schemas.microsoft.com/office/drawing/2014/main" id="{01C388A0-4EB9-4CB5-BC35-66BFB2D273E2}"/>
              </a:ext>
            </a:extLst>
          </p:cNvPr>
          <p:cNvSpPr txBox="1"/>
          <p:nvPr/>
        </p:nvSpPr>
        <p:spPr>
          <a:xfrm>
            <a:off x="6876691" y="4408983"/>
            <a:ext cx="342759"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solidFill>
                  <a:srgbClr val="000000"/>
                </a:solidFill>
                <a:ea typeface="Open Sans Light"/>
                <a:cs typeface="Open Sans Light"/>
              </a:rPr>
              <a:t>-1</a:t>
            </a:r>
            <a:endParaRPr lang="de-DE" sz="1200">
              <a:solidFill>
                <a:srgbClr val="000000"/>
              </a:solidFill>
            </a:endParaRPr>
          </a:p>
        </p:txBody>
      </p:sp>
      <p:sp>
        <p:nvSpPr>
          <p:cNvPr id="339" name="Textfeld 338">
            <a:extLst>
              <a:ext uri="{FF2B5EF4-FFF2-40B4-BE49-F238E27FC236}">
                <a16:creationId xmlns:a16="http://schemas.microsoft.com/office/drawing/2014/main" id="{592ACD1E-098E-458E-A43C-A2E4C03823A3}"/>
              </a:ext>
            </a:extLst>
          </p:cNvPr>
          <p:cNvSpPr txBox="1"/>
          <p:nvPr/>
        </p:nvSpPr>
        <p:spPr>
          <a:xfrm>
            <a:off x="7242762" y="2698910"/>
            <a:ext cx="303405" cy="400110"/>
          </a:xfrm>
          <a:prstGeom prst="rect">
            <a:avLst/>
          </a:prstGeom>
          <a:noFill/>
        </p:spPr>
        <p:txBody>
          <a:bodyPr wrap="square" rtlCol="0" anchor="t">
            <a:spAutoFit/>
          </a:bodyPr>
          <a:lstStyle/>
          <a:p>
            <a:r>
              <a:rPr lang="de-DE" sz="2000" i="1">
                <a:latin typeface="Open Sans Semibold" panose="020B0604020202020204" charset="0"/>
                <a:ea typeface="Open Sans Semibold" panose="020B0604020202020204" charset="0"/>
                <a:cs typeface="Open Sans Semibold" panose="020B0604020202020204" charset="0"/>
              </a:rPr>
              <a:t>=</a:t>
            </a:r>
            <a:endParaRPr lang="de-DE" sz="1600" i="1">
              <a:latin typeface="Open Sans Semibold" panose="020B0604020202020204" charset="0"/>
              <a:ea typeface="Open Sans Semibold" panose="020B0604020202020204" charset="0"/>
              <a:cs typeface="Open Sans Semibold" panose="020B0604020202020204" charset="0"/>
            </a:endParaRPr>
          </a:p>
        </p:txBody>
      </p:sp>
      <p:sp>
        <p:nvSpPr>
          <p:cNvPr id="340" name="Rechteck 339">
            <a:extLst>
              <a:ext uri="{FF2B5EF4-FFF2-40B4-BE49-F238E27FC236}">
                <a16:creationId xmlns:a16="http://schemas.microsoft.com/office/drawing/2014/main" id="{73F15846-28A3-4995-BADB-59C6E88CCF9A}"/>
              </a:ext>
            </a:extLst>
          </p:cNvPr>
          <p:cNvSpPr/>
          <p:nvPr/>
        </p:nvSpPr>
        <p:spPr>
          <a:xfrm>
            <a:off x="7597106" y="2420722"/>
            <a:ext cx="353012" cy="311372"/>
          </a:xfrm>
          <a:prstGeom prst="rect">
            <a:avLst/>
          </a:prstGeom>
          <a:solidFill>
            <a:schemeClr val="bg1">
              <a:lumMod val="50000"/>
            </a:schemeClr>
          </a:solidFill>
          <a:ln>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solidFill>
                <a:srgbClr val="7F7F7F"/>
              </a:solidFill>
            </a:endParaRPr>
          </a:p>
        </p:txBody>
      </p:sp>
      <p:sp>
        <p:nvSpPr>
          <p:cNvPr id="342" name="Textfeld 341">
            <a:extLst>
              <a:ext uri="{FF2B5EF4-FFF2-40B4-BE49-F238E27FC236}">
                <a16:creationId xmlns:a16="http://schemas.microsoft.com/office/drawing/2014/main" id="{EA441955-5B7A-421C-B6A9-396E324B459C}"/>
              </a:ext>
            </a:extLst>
          </p:cNvPr>
          <p:cNvSpPr txBox="1"/>
          <p:nvPr/>
        </p:nvSpPr>
        <p:spPr>
          <a:xfrm>
            <a:off x="8242824" y="2482937"/>
            <a:ext cx="303664"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solidFill>
                  <a:srgbClr val="FFFFFF"/>
                </a:solidFill>
                <a:ea typeface="Open Sans Light"/>
                <a:cs typeface="Open Sans Light"/>
              </a:rPr>
              <a:t>0</a:t>
            </a:r>
            <a:endParaRPr lang="de-DE" sz="1200">
              <a:solidFill>
                <a:srgbClr val="FFFFFF"/>
              </a:solidFill>
            </a:endParaRPr>
          </a:p>
        </p:txBody>
      </p:sp>
      <p:sp>
        <p:nvSpPr>
          <p:cNvPr id="344" name="Rechteck 343">
            <a:extLst>
              <a:ext uri="{FF2B5EF4-FFF2-40B4-BE49-F238E27FC236}">
                <a16:creationId xmlns:a16="http://schemas.microsoft.com/office/drawing/2014/main" id="{60F38935-C58A-415F-9670-6BEC7B0DA2AA}"/>
              </a:ext>
            </a:extLst>
          </p:cNvPr>
          <p:cNvSpPr/>
          <p:nvPr/>
        </p:nvSpPr>
        <p:spPr>
          <a:xfrm>
            <a:off x="7597106" y="2733142"/>
            <a:ext cx="353012" cy="311372"/>
          </a:xfrm>
          <a:prstGeom prst="rect">
            <a:avLst/>
          </a:prstGeom>
          <a:solidFill>
            <a:schemeClr val="bg1">
              <a:lumMod val="50000"/>
            </a:schemeClr>
          </a:solidFill>
          <a:ln>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solidFill>
                <a:srgbClr val="7F7F7F"/>
              </a:solidFill>
            </a:endParaRPr>
          </a:p>
        </p:txBody>
      </p:sp>
      <p:sp>
        <p:nvSpPr>
          <p:cNvPr id="346" name="Rechteck 345">
            <a:extLst>
              <a:ext uri="{FF2B5EF4-FFF2-40B4-BE49-F238E27FC236}">
                <a16:creationId xmlns:a16="http://schemas.microsoft.com/office/drawing/2014/main" id="{547DB855-3EAD-462E-BF4D-85E4B1021403}"/>
              </a:ext>
            </a:extLst>
          </p:cNvPr>
          <p:cNvSpPr/>
          <p:nvPr/>
        </p:nvSpPr>
        <p:spPr>
          <a:xfrm>
            <a:off x="7597105" y="3033179"/>
            <a:ext cx="353012" cy="311372"/>
          </a:xfrm>
          <a:prstGeom prst="rect">
            <a:avLst/>
          </a:prstGeom>
          <a:solidFill>
            <a:schemeClr val="bg1">
              <a:lumMod val="50000"/>
            </a:schemeClr>
          </a:solidFill>
          <a:ln>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solidFill>
                <a:srgbClr val="7F7F7F"/>
              </a:solidFill>
            </a:endParaRPr>
          </a:p>
        </p:txBody>
      </p:sp>
      <p:sp>
        <p:nvSpPr>
          <p:cNvPr id="349" name="Rechteck 348">
            <a:extLst>
              <a:ext uri="{FF2B5EF4-FFF2-40B4-BE49-F238E27FC236}">
                <a16:creationId xmlns:a16="http://schemas.microsoft.com/office/drawing/2014/main" id="{902664B8-424D-4756-99B4-E11C35AF05AF}"/>
              </a:ext>
            </a:extLst>
          </p:cNvPr>
          <p:cNvSpPr/>
          <p:nvPr/>
        </p:nvSpPr>
        <p:spPr>
          <a:xfrm>
            <a:off x="7944770" y="2420722"/>
            <a:ext cx="353012" cy="311372"/>
          </a:xfrm>
          <a:prstGeom prst="rect">
            <a:avLst/>
          </a:prstGeom>
          <a:solidFill>
            <a:schemeClr val="bg1"/>
          </a:solidFill>
          <a:ln>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solidFill>
                <a:srgbClr val="7F7F7F"/>
              </a:solidFill>
            </a:endParaRPr>
          </a:p>
        </p:txBody>
      </p:sp>
      <p:sp>
        <p:nvSpPr>
          <p:cNvPr id="351" name="Rechteck 350">
            <a:extLst>
              <a:ext uri="{FF2B5EF4-FFF2-40B4-BE49-F238E27FC236}">
                <a16:creationId xmlns:a16="http://schemas.microsoft.com/office/drawing/2014/main" id="{CF4323BF-9A16-491E-8FFE-CBF85B7C6102}"/>
              </a:ext>
            </a:extLst>
          </p:cNvPr>
          <p:cNvSpPr/>
          <p:nvPr/>
        </p:nvSpPr>
        <p:spPr>
          <a:xfrm>
            <a:off x="7944770" y="2733142"/>
            <a:ext cx="353012" cy="311372"/>
          </a:xfrm>
          <a:prstGeom prst="rect">
            <a:avLst/>
          </a:prstGeom>
          <a:solidFill>
            <a:schemeClr val="bg1"/>
          </a:solidFill>
          <a:ln>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solidFill>
                <a:srgbClr val="7F7F7F"/>
              </a:solidFill>
            </a:endParaRPr>
          </a:p>
        </p:txBody>
      </p:sp>
      <p:sp>
        <p:nvSpPr>
          <p:cNvPr id="353" name="Rechteck 352">
            <a:extLst>
              <a:ext uri="{FF2B5EF4-FFF2-40B4-BE49-F238E27FC236}">
                <a16:creationId xmlns:a16="http://schemas.microsoft.com/office/drawing/2014/main" id="{1CA69099-DBD0-4EC5-ABCC-AF0F201CC23B}"/>
              </a:ext>
            </a:extLst>
          </p:cNvPr>
          <p:cNvSpPr/>
          <p:nvPr/>
        </p:nvSpPr>
        <p:spPr>
          <a:xfrm>
            <a:off x="7944769" y="3033179"/>
            <a:ext cx="353012" cy="311372"/>
          </a:xfrm>
          <a:prstGeom prst="rect">
            <a:avLst/>
          </a:prstGeom>
          <a:solidFill>
            <a:schemeClr val="bg1"/>
          </a:solidFill>
          <a:ln>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solidFill>
                <a:srgbClr val="7F7F7F"/>
              </a:solidFill>
            </a:endParaRPr>
          </a:p>
        </p:txBody>
      </p:sp>
      <p:sp>
        <p:nvSpPr>
          <p:cNvPr id="156" name="Rechteck 155">
            <a:extLst>
              <a:ext uri="{FF2B5EF4-FFF2-40B4-BE49-F238E27FC236}">
                <a16:creationId xmlns:a16="http://schemas.microsoft.com/office/drawing/2014/main" id="{57BD45B1-4270-4815-8417-CA1DD95439E5}"/>
              </a:ext>
            </a:extLst>
          </p:cNvPr>
          <p:cNvSpPr/>
          <p:nvPr/>
        </p:nvSpPr>
        <p:spPr>
          <a:xfrm>
            <a:off x="8298144" y="2420722"/>
            <a:ext cx="353012" cy="311372"/>
          </a:xfrm>
          <a:prstGeom prst="rect">
            <a:avLst/>
          </a:prstGeom>
          <a:solidFill>
            <a:schemeClr val="bg1"/>
          </a:solidFill>
          <a:ln>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solidFill>
                <a:srgbClr val="7F7F7F"/>
              </a:solidFill>
            </a:endParaRPr>
          </a:p>
        </p:txBody>
      </p:sp>
      <p:sp>
        <p:nvSpPr>
          <p:cNvPr id="157" name="Rechteck 156">
            <a:extLst>
              <a:ext uri="{FF2B5EF4-FFF2-40B4-BE49-F238E27FC236}">
                <a16:creationId xmlns:a16="http://schemas.microsoft.com/office/drawing/2014/main" id="{5C05E61A-8C7C-4F1A-9DBC-CB424FF53983}"/>
              </a:ext>
            </a:extLst>
          </p:cNvPr>
          <p:cNvSpPr/>
          <p:nvPr/>
        </p:nvSpPr>
        <p:spPr>
          <a:xfrm>
            <a:off x="8298144" y="2733142"/>
            <a:ext cx="353012" cy="311372"/>
          </a:xfrm>
          <a:prstGeom prst="rect">
            <a:avLst/>
          </a:prstGeom>
          <a:solidFill>
            <a:schemeClr val="bg1"/>
          </a:solidFill>
          <a:ln>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solidFill>
                <a:srgbClr val="7F7F7F"/>
              </a:solidFill>
            </a:endParaRPr>
          </a:p>
        </p:txBody>
      </p:sp>
      <p:sp>
        <p:nvSpPr>
          <p:cNvPr id="158" name="Rechteck 157">
            <a:extLst>
              <a:ext uri="{FF2B5EF4-FFF2-40B4-BE49-F238E27FC236}">
                <a16:creationId xmlns:a16="http://schemas.microsoft.com/office/drawing/2014/main" id="{3E2D2F78-BC42-4BE5-B9C5-232A9D92B0F4}"/>
              </a:ext>
            </a:extLst>
          </p:cNvPr>
          <p:cNvSpPr/>
          <p:nvPr/>
        </p:nvSpPr>
        <p:spPr>
          <a:xfrm>
            <a:off x="8298143" y="3033179"/>
            <a:ext cx="353012" cy="311372"/>
          </a:xfrm>
          <a:prstGeom prst="rect">
            <a:avLst/>
          </a:prstGeom>
          <a:solidFill>
            <a:schemeClr val="bg1"/>
          </a:solidFill>
          <a:ln>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solidFill>
                <a:srgbClr val="7F7F7F"/>
              </a:solidFill>
            </a:endParaRPr>
          </a:p>
        </p:txBody>
      </p:sp>
      <p:sp>
        <p:nvSpPr>
          <p:cNvPr id="159" name="Rechteck 158">
            <a:extLst>
              <a:ext uri="{FF2B5EF4-FFF2-40B4-BE49-F238E27FC236}">
                <a16:creationId xmlns:a16="http://schemas.microsoft.com/office/drawing/2014/main" id="{3CAD0078-E814-4AE7-A348-DDE2E741D7B0}"/>
              </a:ext>
            </a:extLst>
          </p:cNvPr>
          <p:cNvSpPr/>
          <p:nvPr/>
        </p:nvSpPr>
        <p:spPr>
          <a:xfrm>
            <a:off x="8645809" y="2420722"/>
            <a:ext cx="353012" cy="311372"/>
          </a:xfrm>
          <a:prstGeom prst="rect">
            <a:avLst/>
          </a:prstGeom>
          <a:solidFill>
            <a:schemeClr val="bg1">
              <a:lumMod val="50000"/>
            </a:schemeClr>
          </a:solidFill>
          <a:ln>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solidFill>
                <a:srgbClr val="7F7F7F"/>
              </a:solidFill>
            </a:endParaRPr>
          </a:p>
        </p:txBody>
      </p:sp>
      <p:sp>
        <p:nvSpPr>
          <p:cNvPr id="160" name="Rechteck 159">
            <a:extLst>
              <a:ext uri="{FF2B5EF4-FFF2-40B4-BE49-F238E27FC236}">
                <a16:creationId xmlns:a16="http://schemas.microsoft.com/office/drawing/2014/main" id="{F9B13809-C3A0-4E11-A889-3A93302CB273}"/>
              </a:ext>
            </a:extLst>
          </p:cNvPr>
          <p:cNvSpPr/>
          <p:nvPr/>
        </p:nvSpPr>
        <p:spPr>
          <a:xfrm>
            <a:off x="8645809" y="2733142"/>
            <a:ext cx="353012" cy="311372"/>
          </a:xfrm>
          <a:prstGeom prst="rect">
            <a:avLst/>
          </a:prstGeom>
          <a:solidFill>
            <a:schemeClr val="bg1">
              <a:lumMod val="50000"/>
            </a:schemeClr>
          </a:solidFill>
          <a:ln>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solidFill>
                <a:srgbClr val="7F7F7F"/>
              </a:solidFill>
            </a:endParaRPr>
          </a:p>
        </p:txBody>
      </p:sp>
      <p:sp>
        <p:nvSpPr>
          <p:cNvPr id="161" name="Rechteck 160">
            <a:extLst>
              <a:ext uri="{FF2B5EF4-FFF2-40B4-BE49-F238E27FC236}">
                <a16:creationId xmlns:a16="http://schemas.microsoft.com/office/drawing/2014/main" id="{87A5ED51-7D68-4A55-832F-907589DF07A5}"/>
              </a:ext>
            </a:extLst>
          </p:cNvPr>
          <p:cNvSpPr/>
          <p:nvPr/>
        </p:nvSpPr>
        <p:spPr>
          <a:xfrm>
            <a:off x="8645807" y="3033179"/>
            <a:ext cx="353012" cy="311372"/>
          </a:xfrm>
          <a:prstGeom prst="rect">
            <a:avLst/>
          </a:prstGeom>
          <a:solidFill>
            <a:schemeClr val="bg1">
              <a:lumMod val="50000"/>
            </a:schemeClr>
          </a:solidFill>
          <a:ln>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solidFill>
                <a:srgbClr val="7F7F7F"/>
              </a:solidFill>
            </a:endParaRPr>
          </a:p>
        </p:txBody>
      </p:sp>
      <p:sp>
        <p:nvSpPr>
          <p:cNvPr id="184" name="Textfeld 183">
            <a:extLst>
              <a:ext uri="{FF2B5EF4-FFF2-40B4-BE49-F238E27FC236}">
                <a16:creationId xmlns:a16="http://schemas.microsoft.com/office/drawing/2014/main" id="{CE6DA1FE-74C3-4B54-B637-308AFDA77D32}"/>
              </a:ext>
            </a:extLst>
          </p:cNvPr>
          <p:cNvSpPr txBox="1"/>
          <p:nvPr/>
        </p:nvSpPr>
        <p:spPr>
          <a:xfrm>
            <a:off x="7622101" y="2443927"/>
            <a:ext cx="295134"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solidFill>
                  <a:srgbClr val="FFFFFF"/>
                </a:solidFill>
                <a:ea typeface="Open Sans Light"/>
                <a:cs typeface="Open Sans Light"/>
              </a:rPr>
              <a:t>0</a:t>
            </a:r>
            <a:endParaRPr lang="de-DE" sz="1200">
              <a:solidFill>
                <a:srgbClr val="FFFFFF"/>
              </a:solidFill>
            </a:endParaRPr>
          </a:p>
        </p:txBody>
      </p:sp>
      <p:sp>
        <p:nvSpPr>
          <p:cNvPr id="185" name="Textfeld 184">
            <a:extLst>
              <a:ext uri="{FF2B5EF4-FFF2-40B4-BE49-F238E27FC236}">
                <a16:creationId xmlns:a16="http://schemas.microsoft.com/office/drawing/2014/main" id="{2BB30819-C1D7-42D4-8C30-133BD73BA89D}"/>
              </a:ext>
            </a:extLst>
          </p:cNvPr>
          <p:cNvSpPr txBox="1"/>
          <p:nvPr/>
        </p:nvSpPr>
        <p:spPr>
          <a:xfrm>
            <a:off x="7622101" y="2763968"/>
            <a:ext cx="295134"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solidFill>
                  <a:srgbClr val="FFFFFF"/>
                </a:solidFill>
                <a:ea typeface="Open Sans Light"/>
                <a:cs typeface="Open Sans Light"/>
              </a:rPr>
              <a:t>0</a:t>
            </a:r>
            <a:endParaRPr lang="de-DE" sz="1200">
              <a:solidFill>
                <a:srgbClr val="FFFFFF"/>
              </a:solidFill>
            </a:endParaRPr>
          </a:p>
        </p:txBody>
      </p:sp>
      <p:sp>
        <p:nvSpPr>
          <p:cNvPr id="186" name="Textfeld 185">
            <a:extLst>
              <a:ext uri="{FF2B5EF4-FFF2-40B4-BE49-F238E27FC236}">
                <a16:creationId xmlns:a16="http://schemas.microsoft.com/office/drawing/2014/main" id="{8AC68EDC-5190-47D5-BDA0-0197038CEFD7}"/>
              </a:ext>
            </a:extLst>
          </p:cNvPr>
          <p:cNvSpPr txBox="1"/>
          <p:nvPr/>
        </p:nvSpPr>
        <p:spPr>
          <a:xfrm>
            <a:off x="7622100" y="3051622"/>
            <a:ext cx="295134"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solidFill>
                  <a:srgbClr val="FFFFFF"/>
                </a:solidFill>
                <a:ea typeface="Open Sans Light"/>
                <a:cs typeface="Open Sans Light"/>
              </a:rPr>
              <a:t>0</a:t>
            </a:r>
            <a:endParaRPr lang="de-DE" sz="1200">
              <a:solidFill>
                <a:srgbClr val="FFFFFF"/>
              </a:solidFill>
            </a:endParaRPr>
          </a:p>
        </p:txBody>
      </p:sp>
      <p:sp>
        <p:nvSpPr>
          <p:cNvPr id="187" name="Textfeld 186">
            <a:extLst>
              <a:ext uri="{FF2B5EF4-FFF2-40B4-BE49-F238E27FC236}">
                <a16:creationId xmlns:a16="http://schemas.microsoft.com/office/drawing/2014/main" id="{34BE2105-D4F4-4B3D-A0CA-3D35BB4D5B25}"/>
              </a:ext>
            </a:extLst>
          </p:cNvPr>
          <p:cNvSpPr txBox="1"/>
          <p:nvPr/>
        </p:nvSpPr>
        <p:spPr>
          <a:xfrm>
            <a:off x="8688904" y="2428688"/>
            <a:ext cx="295134"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solidFill>
                  <a:srgbClr val="FFFFFF"/>
                </a:solidFill>
                <a:ea typeface="Open Sans Light"/>
                <a:cs typeface="Open Sans Light"/>
              </a:rPr>
              <a:t>0</a:t>
            </a:r>
            <a:endParaRPr lang="de-DE" sz="1200">
              <a:solidFill>
                <a:srgbClr val="FFFFFF"/>
              </a:solidFill>
            </a:endParaRPr>
          </a:p>
        </p:txBody>
      </p:sp>
      <p:sp>
        <p:nvSpPr>
          <p:cNvPr id="239" name="Textfeld 238">
            <a:extLst>
              <a:ext uri="{FF2B5EF4-FFF2-40B4-BE49-F238E27FC236}">
                <a16:creationId xmlns:a16="http://schemas.microsoft.com/office/drawing/2014/main" id="{D90112A5-FEAD-478F-85CE-A06FFE261F1F}"/>
              </a:ext>
            </a:extLst>
          </p:cNvPr>
          <p:cNvSpPr txBox="1"/>
          <p:nvPr/>
        </p:nvSpPr>
        <p:spPr>
          <a:xfrm>
            <a:off x="8681278" y="2748728"/>
            <a:ext cx="295134"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solidFill>
                  <a:srgbClr val="FFFFFF"/>
                </a:solidFill>
                <a:ea typeface="Open Sans Light"/>
                <a:cs typeface="Open Sans Light"/>
              </a:rPr>
              <a:t>0</a:t>
            </a:r>
            <a:endParaRPr lang="de-DE" sz="1200">
              <a:solidFill>
                <a:srgbClr val="FFFFFF"/>
              </a:solidFill>
            </a:endParaRPr>
          </a:p>
        </p:txBody>
      </p:sp>
      <p:sp>
        <p:nvSpPr>
          <p:cNvPr id="240" name="Textfeld 239">
            <a:extLst>
              <a:ext uri="{FF2B5EF4-FFF2-40B4-BE49-F238E27FC236}">
                <a16:creationId xmlns:a16="http://schemas.microsoft.com/office/drawing/2014/main" id="{8D8BFA3F-CDCA-4F1B-882C-7501B1ADF8EB}"/>
              </a:ext>
            </a:extLst>
          </p:cNvPr>
          <p:cNvSpPr txBox="1"/>
          <p:nvPr/>
        </p:nvSpPr>
        <p:spPr>
          <a:xfrm>
            <a:off x="8688898" y="3051623"/>
            <a:ext cx="295134"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solidFill>
                  <a:srgbClr val="FFFFFF"/>
                </a:solidFill>
                <a:ea typeface="Open Sans Light"/>
                <a:cs typeface="Open Sans Light"/>
              </a:rPr>
              <a:t>0</a:t>
            </a:r>
            <a:endParaRPr lang="de-DE" sz="1200">
              <a:solidFill>
                <a:srgbClr val="FFFFFF"/>
              </a:solidFill>
            </a:endParaRPr>
          </a:p>
        </p:txBody>
      </p:sp>
      <p:sp>
        <p:nvSpPr>
          <p:cNvPr id="241" name="Textfeld 240">
            <a:extLst>
              <a:ext uri="{FF2B5EF4-FFF2-40B4-BE49-F238E27FC236}">
                <a16:creationId xmlns:a16="http://schemas.microsoft.com/office/drawing/2014/main" id="{CF30C173-BFF4-4CA1-A20A-FCF26323BEF2}"/>
              </a:ext>
            </a:extLst>
          </p:cNvPr>
          <p:cNvSpPr txBox="1"/>
          <p:nvPr/>
        </p:nvSpPr>
        <p:spPr>
          <a:xfrm>
            <a:off x="7994531" y="2433451"/>
            <a:ext cx="295134"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solidFill>
                  <a:srgbClr val="000000"/>
                </a:solidFill>
                <a:ea typeface="Open Sans Light"/>
                <a:cs typeface="Open Sans Light"/>
              </a:rPr>
              <a:t>4</a:t>
            </a:r>
            <a:endParaRPr lang="de-DE" sz="1200">
              <a:solidFill>
                <a:srgbClr val="000000"/>
              </a:solidFill>
            </a:endParaRPr>
          </a:p>
        </p:txBody>
      </p:sp>
      <p:sp>
        <p:nvSpPr>
          <p:cNvPr id="242" name="Textfeld 241">
            <a:extLst>
              <a:ext uri="{FF2B5EF4-FFF2-40B4-BE49-F238E27FC236}">
                <a16:creationId xmlns:a16="http://schemas.microsoft.com/office/drawing/2014/main" id="{72FAED54-6BE2-41F6-B1A4-60952550E646}"/>
              </a:ext>
            </a:extLst>
          </p:cNvPr>
          <p:cNvSpPr txBox="1"/>
          <p:nvPr/>
        </p:nvSpPr>
        <p:spPr>
          <a:xfrm>
            <a:off x="7994531" y="2738250"/>
            <a:ext cx="295134"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solidFill>
                  <a:srgbClr val="000000"/>
                </a:solidFill>
                <a:ea typeface="Open Sans Light"/>
                <a:cs typeface="Open Sans Light"/>
              </a:rPr>
              <a:t>4</a:t>
            </a:r>
            <a:endParaRPr lang="de-DE" sz="1200">
              <a:solidFill>
                <a:srgbClr val="000000"/>
              </a:solidFill>
            </a:endParaRPr>
          </a:p>
        </p:txBody>
      </p:sp>
      <p:sp>
        <p:nvSpPr>
          <p:cNvPr id="243" name="Textfeld 242">
            <a:extLst>
              <a:ext uri="{FF2B5EF4-FFF2-40B4-BE49-F238E27FC236}">
                <a16:creationId xmlns:a16="http://schemas.microsoft.com/office/drawing/2014/main" id="{FF6AF220-B945-4B88-AF5E-21399CB9A9CD}"/>
              </a:ext>
            </a:extLst>
          </p:cNvPr>
          <p:cNvSpPr txBox="1"/>
          <p:nvPr/>
        </p:nvSpPr>
        <p:spPr>
          <a:xfrm>
            <a:off x="7994530" y="3056385"/>
            <a:ext cx="295134"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solidFill>
                  <a:srgbClr val="000000"/>
                </a:solidFill>
                <a:ea typeface="Open Sans Light"/>
                <a:cs typeface="Open Sans Light"/>
              </a:rPr>
              <a:t>4</a:t>
            </a:r>
            <a:endParaRPr lang="de-DE" sz="1200">
              <a:solidFill>
                <a:srgbClr val="000000"/>
              </a:solidFill>
            </a:endParaRPr>
          </a:p>
        </p:txBody>
      </p:sp>
      <p:sp>
        <p:nvSpPr>
          <p:cNvPr id="244" name="Textfeld 243">
            <a:extLst>
              <a:ext uri="{FF2B5EF4-FFF2-40B4-BE49-F238E27FC236}">
                <a16:creationId xmlns:a16="http://schemas.microsoft.com/office/drawing/2014/main" id="{2BA5DE98-100C-431E-B4A3-63E92B76C0C0}"/>
              </a:ext>
            </a:extLst>
          </p:cNvPr>
          <p:cNvSpPr txBox="1"/>
          <p:nvPr/>
        </p:nvSpPr>
        <p:spPr>
          <a:xfrm>
            <a:off x="8306950" y="2448690"/>
            <a:ext cx="295134"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solidFill>
                  <a:srgbClr val="000000"/>
                </a:solidFill>
                <a:ea typeface="Open Sans Light"/>
                <a:cs typeface="Open Sans Light"/>
              </a:rPr>
              <a:t>4</a:t>
            </a:r>
            <a:endParaRPr lang="de-DE" sz="1200">
              <a:solidFill>
                <a:srgbClr val="000000"/>
              </a:solidFill>
            </a:endParaRPr>
          </a:p>
        </p:txBody>
      </p:sp>
      <p:sp>
        <p:nvSpPr>
          <p:cNvPr id="245" name="Textfeld 244">
            <a:extLst>
              <a:ext uri="{FF2B5EF4-FFF2-40B4-BE49-F238E27FC236}">
                <a16:creationId xmlns:a16="http://schemas.microsoft.com/office/drawing/2014/main" id="{C6DA7156-7D55-4107-B5E2-578CCF46ED8A}"/>
              </a:ext>
            </a:extLst>
          </p:cNvPr>
          <p:cNvSpPr txBox="1"/>
          <p:nvPr/>
        </p:nvSpPr>
        <p:spPr>
          <a:xfrm>
            <a:off x="8314572" y="2738250"/>
            <a:ext cx="295134"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solidFill>
                  <a:srgbClr val="000000"/>
                </a:solidFill>
                <a:ea typeface="Open Sans Light"/>
                <a:cs typeface="Open Sans Light"/>
              </a:rPr>
              <a:t>4</a:t>
            </a:r>
            <a:endParaRPr lang="de-DE" sz="1200">
              <a:solidFill>
                <a:srgbClr val="000000"/>
              </a:solidFill>
            </a:endParaRPr>
          </a:p>
        </p:txBody>
      </p:sp>
      <p:sp>
        <p:nvSpPr>
          <p:cNvPr id="246" name="Textfeld 245">
            <a:extLst>
              <a:ext uri="{FF2B5EF4-FFF2-40B4-BE49-F238E27FC236}">
                <a16:creationId xmlns:a16="http://schemas.microsoft.com/office/drawing/2014/main" id="{EAC9DDD3-7818-4226-85E2-CA0C5256AFE3}"/>
              </a:ext>
            </a:extLst>
          </p:cNvPr>
          <p:cNvSpPr txBox="1"/>
          <p:nvPr/>
        </p:nvSpPr>
        <p:spPr>
          <a:xfrm>
            <a:off x="8314566" y="3056386"/>
            <a:ext cx="295134"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solidFill>
                  <a:srgbClr val="000000"/>
                </a:solidFill>
                <a:ea typeface="Open Sans Light"/>
                <a:cs typeface="Open Sans Light"/>
              </a:rPr>
              <a:t>4</a:t>
            </a:r>
            <a:endParaRPr lang="de-DE" sz="1200">
              <a:solidFill>
                <a:srgbClr val="000000"/>
              </a:solidFill>
            </a:endParaRPr>
          </a:p>
        </p:txBody>
      </p:sp>
      <p:sp>
        <p:nvSpPr>
          <p:cNvPr id="247" name="Rechteck 246">
            <a:extLst>
              <a:ext uri="{FF2B5EF4-FFF2-40B4-BE49-F238E27FC236}">
                <a16:creationId xmlns:a16="http://schemas.microsoft.com/office/drawing/2014/main" id="{7830F2A8-564E-4EF1-8A21-ABEE95D50FA8}"/>
              </a:ext>
            </a:extLst>
          </p:cNvPr>
          <p:cNvSpPr/>
          <p:nvPr/>
        </p:nvSpPr>
        <p:spPr>
          <a:xfrm>
            <a:off x="7582266" y="3781895"/>
            <a:ext cx="353012" cy="311372"/>
          </a:xfrm>
          <a:prstGeom prst="rect">
            <a:avLst/>
          </a:prstGeom>
          <a:solidFill>
            <a:schemeClr val="bg1">
              <a:lumMod val="50000"/>
            </a:schemeClr>
          </a:solidFill>
          <a:ln>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solidFill>
                <a:srgbClr val="7F7F7F"/>
              </a:solidFill>
            </a:endParaRPr>
          </a:p>
        </p:txBody>
      </p:sp>
      <p:sp>
        <p:nvSpPr>
          <p:cNvPr id="249" name="Rechteck 248">
            <a:extLst>
              <a:ext uri="{FF2B5EF4-FFF2-40B4-BE49-F238E27FC236}">
                <a16:creationId xmlns:a16="http://schemas.microsoft.com/office/drawing/2014/main" id="{E1F6EA99-DDCC-467E-A171-2D6F77628885}"/>
              </a:ext>
            </a:extLst>
          </p:cNvPr>
          <p:cNvSpPr/>
          <p:nvPr/>
        </p:nvSpPr>
        <p:spPr>
          <a:xfrm>
            <a:off x="7582266" y="4094315"/>
            <a:ext cx="353012" cy="311372"/>
          </a:xfrm>
          <a:prstGeom prst="rect">
            <a:avLst/>
          </a:prstGeom>
          <a:solidFill>
            <a:schemeClr val="bg1">
              <a:lumMod val="50000"/>
            </a:schemeClr>
          </a:solidFill>
          <a:ln>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solidFill>
                <a:srgbClr val="7F7F7F"/>
              </a:solidFill>
            </a:endParaRPr>
          </a:p>
        </p:txBody>
      </p:sp>
      <p:sp>
        <p:nvSpPr>
          <p:cNvPr id="250" name="Rechteck 249">
            <a:extLst>
              <a:ext uri="{FF2B5EF4-FFF2-40B4-BE49-F238E27FC236}">
                <a16:creationId xmlns:a16="http://schemas.microsoft.com/office/drawing/2014/main" id="{671BC20D-A0B7-44E2-A6D4-752DDDB58552}"/>
              </a:ext>
            </a:extLst>
          </p:cNvPr>
          <p:cNvSpPr/>
          <p:nvPr/>
        </p:nvSpPr>
        <p:spPr>
          <a:xfrm>
            <a:off x="7582266" y="4403877"/>
            <a:ext cx="353012" cy="311372"/>
          </a:xfrm>
          <a:prstGeom prst="rect">
            <a:avLst/>
          </a:prstGeom>
          <a:solidFill>
            <a:schemeClr val="bg1">
              <a:lumMod val="50000"/>
            </a:schemeClr>
          </a:solidFill>
          <a:ln>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solidFill>
                <a:srgbClr val="7F7F7F"/>
              </a:solidFill>
            </a:endParaRPr>
          </a:p>
        </p:txBody>
      </p:sp>
      <p:sp>
        <p:nvSpPr>
          <p:cNvPr id="260" name="Textfeld 259">
            <a:extLst>
              <a:ext uri="{FF2B5EF4-FFF2-40B4-BE49-F238E27FC236}">
                <a16:creationId xmlns:a16="http://schemas.microsoft.com/office/drawing/2014/main" id="{461C7209-AAD6-46ED-B5AA-9AA84A3E35BE}"/>
              </a:ext>
            </a:extLst>
          </p:cNvPr>
          <p:cNvSpPr txBox="1"/>
          <p:nvPr/>
        </p:nvSpPr>
        <p:spPr>
          <a:xfrm>
            <a:off x="7607260" y="3805100"/>
            <a:ext cx="295134"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solidFill>
                  <a:srgbClr val="FFFFFF"/>
                </a:solidFill>
                <a:ea typeface="Open Sans Light"/>
                <a:cs typeface="Open Sans Light"/>
              </a:rPr>
              <a:t>0</a:t>
            </a:r>
            <a:endParaRPr lang="de-DE" sz="1200">
              <a:solidFill>
                <a:srgbClr val="FFFFFF"/>
              </a:solidFill>
            </a:endParaRPr>
          </a:p>
        </p:txBody>
      </p:sp>
      <p:sp>
        <p:nvSpPr>
          <p:cNvPr id="261" name="Textfeld 260">
            <a:extLst>
              <a:ext uri="{FF2B5EF4-FFF2-40B4-BE49-F238E27FC236}">
                <a16:creationId xmlns:a16="http://schemas.microsoft.com/office/drawing/2014/main" id="{C6A2E9B9-F593-45E3-979A-61CC90E58566}"/>
              </a:ext>
            </a:extLst>
          </p:cNvPr>
          <p:cNvSpPr txBox="1"/>
          <p:nvPr/>
        </p:nvSpPr>
        <p:spPr>
          <a:xfrm>
            <a:off x="7607260" y="4125141"/>
            <a:ext cx="295134"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solidFill>
                  <a:srgbClr val="FFFFFF"/>
                </a:solidFill>
                <a:ea typeface="Open Sans Light"/>
                <a:cs typeface="Open Sans Light"/>
              </a:rPr>
              <a:t>0</a:t>
            </a:r>
            <a:endParaRPr lang="de-DE" sz="1200">
              <a:solidFill>
                <a:srgbClr val="FFFFFF"/>
              </a:solidFill>
            </a:endParaRPr>
          </a:p>
        </p:txBody>
      </p:sp>
      <p:sp>
        <p:nvSpPr>
          <p:cNvPr id="262" name="Textfeld 261">
            <a:extLst>
              <a:ext uri="{FF2B5EF4-FFF2-40B4-BE49-F238E27FC236}">
                <a16:creationId xmlns:a16="http://schemas.microsoft.com/office/drawing/2014/main" id="{6D484C38-341F-4E7F-96F9-9340CBEED06F}"/>
              </a:ext>
            </a:extLst>
          </p:cNvPr>
          <p:cNvSpPr txBox="1"/>
          <p:nvPr/>
        </p:nvSpPr>
        <p:spPr>
          <a:xfrm>
            <a:off x="7607260" y="4422319"/>
            <a:ext cx="295134"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solidFill>
                  <a:srgbClr val="FFFFFF"/>
                </a:solidFill>
                <a:ea typeface="Open Sans Light"/>
                <a:cs typeface="Open Sans Light"/>
              </a:rPr>
              <a:t>0</a:t>
            </a:r>
            <a:endParaRPr lang="de-DE" sz="1200">
              <a:solidFill>
                <a:srgbClr val="FFFFFF"/>
              </a:solidFill>
            </a:endParaRPr>
          </a:p>
        </p:txBody>
      </p:sp>
      <p:sp>
        <p:nvSpPr>
          <p:cNvPr id="282" name="Rechteck 281">
            <a:extLst>
              <a:ext uri="{FF2B5EF4-FFF2-40B4-BE49-F238E27FC236}">
                <a16:creationId xmlns:a16="http://schemas.microsoft.com/office/drawing/2014/main" id="{72F05D6C-B589-46EA-A982-528FC0F5A573}"/>
              </a:ext>
            </a:extLst>
          </p:cNvPr>
          <p:cNvSpPr/>
          <p:nvPr/>
        </p:nvSpPr>
        <p:spPr>
          <a:xfrm>
            <a:off x="7929930" y="3781894"/>
            <a:ext cx="353012" cy="311372"/>
          </a:xfrm>
          <a:prstGeom prst="rect">
            <a:avLst/>
          </a:prstGeom>
          <a:solidFill>
            <a:schemeClr val="bg1">
              <a:lumMod val="50000"/>
            </a:schemeClr>
          </a:solidFill>
          <a:ln>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solidFill>
                <a:srgbClr val="7F7F7F"/>
              </a:solidFill>
            </a:endParaRPr>
          </a:p>
        </p:txBody>
      </p:sp>
      <p:sp>
        <p:nvSpPr>
          <p:cNvPr id="283" name="Rechteck 282">
            <a:extLst>
              <a:ext uri="{FF2B5EF4-FFF2-40B4-BE49-F238E27FC236}">
                <a16:creationId xmlns:a16="http://schemas.microsoft.com/office/drawing/2014/main" id="{F0C8A697-A2B9-4A08-BEE5-0068F677CB89}"/>
              </a:ext>
            </a:extLst>
          </p:cNvPr>
          <p:cNvSpPr/>
          <p:nvPr/>
        </p:nvSpPr>
        <p:spPr>
          <a:xfrm>
            <a:off x="7929930" y="4094315"/>
            <a:ext cx="353012" cy="311372"/>
          </a:xfrm>
          <a:prstGeom prst="rect">
            <a:avLst/>
          </a:prstGeom>
          <a:solidFill>
            <a:schemeClr val="bg1">
              <a:lumMod val="50000"/>
            </a:schemeClr>
          </a:solidFill>
          <a:ln>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solidFill>
                <a:srgbClr val="7F7F7F"/>
              </a:solidFill>
            </a:endParaRPr>
          </a:p>
        </p:txBody>
      </p:sp>
      <p:sp>
        <p:nvSpPr>
          <p:cNvPr id="284" name="Rechteck 283">
            <a:extLst>
              <a:ext uri="{FF2B5EF4-FFF2-40B4-BE49-F238E27FC236}">
                <a16:creationId xmlns:a16="http://schemas.microsoft.com/office/drawing/2014/main" id="{2A6E2037-7677-48A2-8043-E758D5925936}"/>
              </a:ext>
            </a:extLst>
          </p:cNvPr>
          <p:cNvSpPr/>
          <p:nvPr/>
        </p:nvSpPr>
        <p:spPr>
          <a:xfrm>
            <a:off x="7929930" y="4403876"/>
            <a:ext cx="353012" cy="311372"/>
          </a:xfrm>
          <a:prstGeom prst="rect">
            <a:avLst/>
          </a:prstGeom>
          <a:solidFill>
            <a:schemeClr val="bg1">
              <a:lumMod val="50000"/>
            </a:schemeClr>
          </a:solidFill>
          <a:ln>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solidFill>
                <a:srgbClr val="7F7F7F"/>
              </a:solidFill>
            </a:endParaRPr>
          </a:p>
        </p:txBody>
      </p:sp>
      <p:sp>
        <p:nvSpPr>
          <p:cNvPr id="291" name="Textfeld 290">
            <a:extLst>
              <a:ext uri="{FF2B5EF4-FFF2-40B4-BE49-F238E27FC236}">
                <a16:creationId xmlns:a16="http://schemas.microsoft.com/office/drawing/2014/main" id="{8A489BEF-CDE1-4743-ABB9-4F4DB0121CE9}"/>
              </a:ext>
            </a:extLst>
          </p:cNvPr>
          <p:cNvSpPr txBox="1"/>
          <p:nvPr/>
        </p:nvSpPr>
        <p:spPr>
          <a:xfrm>
            <a:off x="7973025" y="3789859"/>
            <a:ext cx="295134"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solidFill>
                  <a:srgbClr val="FFFFFF"/>
                </a:solidFill>
                <a:ea typeface="Open Sans Light"/>
                <a:cs typeface="Open Sans Light"/>
              </a:rPr>
              <a:t>0</a:t>
            </a:r>
            <a:endParaRPr lang="de-DE" sz="1200">
              <a:solidFill>
                <a:srgbClr val="FFFFFF"/>
              </a:solidFill>
            </a:endParaRPr>
          </a:p>
        </p:txBody>
      </p:sp>
      <p:sp>
        <p:nvSpPr>
          <p:cNvPr id="292" name="Textfeld 291">
            <a:extLst>
              <a:ext uri="{FF2B5EF4-FFF2-40B4-BE49-F238E27FC236}">
                <a16:creationId xmlns:a16="http://schemas.microsoft.com/office/drawing/2014/main" id="{9E1C248F-54BD-4331-BB12-63201CD1DC6E}"/>
              </a:ext>
            </a:extLst>
          </p:cNvPr>
          <p:cNvSpPr txBox="1"/>
          <p:nvPr/>
        </p:nvSpPr>
        <p:spPr>
          <a:xfrm>
            <a:off x="7965399" y="4109901"/>
            <a:ext cx="295134"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solidFill>
                  <a:srgbClr val="FFFFFF"/>
                </a:solidFill>
                <a:ea typeface="Open Sans Light"/>
                <a:cs typeface="Open Sans Light"/>
              </a:rPr>
              <a:t>0</a:t>
            </a:r>
            <a:endParaRPr lang="de-DE" sz="1200">
              <a:solidFill>
                <a:srgbClr val="FFFFFF"/>
              </a:solidFill>
            </a:endParaRPr>
          </a:p>
        </p:txBody>
      </p:sp>
      <p:sp>
        <p:nvSpPr>
          <p:cNvPr id="293" name="Textfeld 292">
            <a:extLst>
              <a:ext uri="{FF2B5EF4-FFF2-40B4-BE49-F238E27FC236}">
                <a16:creationId xmlns:a16="http://schemas.microsoft.com/office/drawing/2014/main" id="{DCC7D89A-B66C-413A-B489-32D3D6192786}"/>
              </a:ext>
            </a:extLst>
          </p:cNvPr>
          <p:cNvSpPr txBox="1"/>
          <p:nvPr/>
        </p:nvSpPr>
        <p:spPr>
          <a:xfrm>
            <a:off x="7973021" y="4422319"/>
            <a:ext cx="295134"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solidFill>
                  <a:srgbClr val="FFFFFF"/>
                </a:solidFill>
                <a:ea typeface="Open Sans Light"/>
                <a:cs typeface="Open Sans Light"/>
              </a:rPr>
              <a:t>0</a:t>
            </a:r>
            <a:endParaRPr lang="de-DE" sz="1200">
              <a:solidFill>
                <a:srgbClr val="FFFFFF"/>
              </a:solidFill>
            </a:endParaRPr>
          </a:p>
        </p:txBody>
      </p:sp>
      <p:sp>
        <p:nvSpPr>
          <p:cNvPr id="294" name="Rechteck 293">
            <a:extLst>
              <a:ext uri="{FF2B5EF4-FFF2-40B4-BE49-F238E27FC236}">
                <a16:creationId xmlns:a16="http://schemas.microsoft.com/office/drawing/2014/main" id="{C9FCBB7F-E8DA-4419-A422-A1DEDDB86235}"/>
              </a:ext>
            </a:extLst>
          </p:cNvPr>
          <p:cNvSpPr/>
          <p:nvPr/>
        </p:nvSpPr>
        <p:spPr>
          <a:xfrm>
            <a:off x="8290925" y="3781895"/>
            <a:ext cx="353012" cy="311372"/>
          </a:xfrm>
          <a:prstGeom prst="rect">
            <a:avLst/>
          </a:prstGeom>
          <a:solidFill>
            <a:schemeClr val="bg1">
              <a:lumMod val="50000"/>
            </a:schemeClr>
          </a:solidFill>
          <a:ln>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defPPr>
              <a:defRPr lang="de-DE"/>
            </a:defPPr>
            <a:lvl1pPr marL="0" algn="l" defTabSz="685800" rtl="0" eaLnBrk="1" latinLnBrk="0" hangingPunct="1">
              <a:defRPr sz="1350" kern="1200">
                <a:solidFill>
                  <a:schemeClr val="dk1"/>
                </a:solidFill>
                <a:latin typeface="+mn-lt"/>
                <a:ea typeface="+mn-ea"/>
                <a:cs typeface="+mn-cs"/>
              </a:defRPr>
            </a:lvl1pPr>
            <a:lvl2pPr marL="342900" algn="l" defTabSz="685800" rtl="0" eaLnBrk="1" latinLnBrk="0" hangingPunct="1">
              <a:defRPr sz="1350" kern="1200">
                <a:solidFill>
                  <a:schemeClr val="dk1"/>
                </a:solidFill>
                <a:latin typeface="+mn-lt"/>
                <a:ea typeface="+mn-ea"/>
                <a:cs typeface="+mn-cs"/>
              </a:defRPr>
            </a:lvl2pPr>
            <a:lvl3pPr marL="685800" algn="l" defTabSz="685800" rtl="0" eaLnBrk="1" latinLnBrk="0" hangingPunct="1">
              <a:defRPr sz="1350" kern="1200">
                <a:solidFill>
                  <a:schemeClr val="dk1"/>
                </a:solidFill>
                <a:latin typeface="+mn-lt"/>
                <a:ea typeface="+mn-ea"/>
                <a:cs typeface="+mn-cs"/>
              </a:defRPr>
            </a:lvl3pPr>
            <a:lvl4pPr marL="1028700" algn="l" defTabSz="685800" rtl="0" eaLnBrk="1" latinLnBrk="0" hangingPunct="1">
              <a:defRPr sz="1350" kern="1200">
                <a:solidFill>
                  <a:schemeClr val="dk1"/>
                </a:solidFill>
                <a:latin typeface="+mn-lt"/>
                <a:ea typeface="+mn-ea"/>
                <a:cs typeface="+mn-cs"/>
              </a:defRPr>
            </a:lvl4pPr>
            <a:lvl5pPr marL="1371600" algn="l" defTabSz="685800" rtl="0" eaLnBrk="1" latinLnBrk="0" hangingPunct="1">
              <a:defRPr sz="1350" kern="1200">
                <a:solidFill>
                  <a:schemeClr val="dk1"/>
                </a:solidFill>
                <a:latin typeface="+mn-lt"/>
                <a:ea typeface="+mn-ea"/>
                <a:cs typeface="+mn-cs"/>
              </a:defRPr>
            </a:lvl5pPr>
            <a:lvl6pPr marL="1714500" algn="l" defTabSz="685800" rtl="0" eaLnBrk="1" latinLnBrk="0" hangingPunct="1">
              <a:defRPr sz="1350" kern="1200">
                <a:solidFill>
                  <a:schemeClr val="dk1"/>
                </a:solidFill>
                <a:latin typeface="+mn-lt"/>
                <a:ea typeface="+mn-ea"/>
                <a:cs typeface="+mn-cs"/>
              </a:defRPr>
            </a:lvl6pPr>
            <a:lvl7pPr marL="2057400" algn="l" defTabSz="685800" rtl="0" eaLnBrk="1" latinLnBrk="0" hangingPunct="1">
              <a:defRPr sz="1350" kern="1200">
                <a:solidFill>
                  <a:schemeClr val="dk1"/>
                </a:solidFill>
                <a:latin typeface="+mn-lt"/>
                <a:ea typeface="+mn-ea"/>
                <a:cs typeface="+mn-cs"/>
              </a:defRPr>
            </a:lvl7pPr>
            <a:lvl8pPr marL="2400300" algn="l" defTabSz="685800" rtl="0" eaLnBrk="1" latinLnBrk="0" hangingPunct="1">
              <a:defRPr sz="1350" kern="1200">
                <a:solidFill>
                  <a:schemeClr val="dk1"/>
                </a:solidFill>
                <a:latin typeface="+mn-lt"/>
                <a:ea typeface="+mn-ea"/>
                <a:cs typeface="+mn-cs"/>
              </a:defRPr>
            </a:lvl8pPr>
            <a:lvl9pPr marL="2743200" algn="l" defTabSz="685800" rtl="0" eaLnBrk="1" latinLnBrk="0" hangingPunct="1">
              <a:defRPr sz="1350" kern="1200">
                <a:solidFill>
                  <a:schemeClr val="dk1"/>
                </a:solidFill>
                <a:latin typeface="+mn-lt"/>
                <a:ea typeface="+mn-ea"/>
                <a:cs typeface="+mn-cs"/>
              </a:defRPr>
            </a:lvl9pPr>
          </a:lstStyle>
          <a:p>
            <a:pPr algn="ctr"/>
            <a:endParaRPr lang="de-DE" sz="1200">
              <a:solidFill>
                <a:srgbClr val="7F7F7F"/>
              </a:solidFill>
            </a:endParaRPr>
          </a:p>
        </p:txBody>
      </p:sp>
      <p:sp>
        <p:nvSpPr>
          <p:cNvPr id="296" name="Rechteck 295">
            <a:extLst>
              <a:ext uri="{FF2B5EF4-FFF2-40B4-BE49-F238E27FC236}">
                <a16:creationId xmlns:a16="http://schemas.microsoft.com/office/drawing/2014/main" id="{070F3363-BC33-44E5-AD03-452C60A42716}"/>
              </a:ext>
            </a:extLst>
          </p:cNvPr>
          <p:cNvSpPr/>
          <p:nvPr/>
        </p:nvSpPr>
        <p:spPr>
          <a:xfrm>
            <a:off x="8290925" y="4094315"/>
            <a:ext cx="353012" cy="311372"/>
          </a:xfrm>
          <a:prstGeom prst="rect">
            <a:avLst/>
          </a:prstGeom>
          <a:solidFill>
            <a:schemeClr val="bg1">
              <a:lumMod val="50000"/>
            </a:schemeClr>
          </a:solidFill>
          <a:ln>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defPPr>
              <a:defRPr lang="de-DE"/>
            </a:defPPr>
            <a:lvl1pPr marL="0" algn="l" defTabSz="685800" rtl="0" eaLnBrk="1" latinLnBrk="0" hangingPunct="1">
              <a:defRPr sz="1350" kern="1200">
                <a:solidFill>
                  <a:schemeClr val="dk1"/>
                </a:solidFill>
                <a:latin typeface="+mn-lt"/>
                <a:ea typeface="+mn-ea"/>
                <a:cs typeface="+mn-cs"/>
              </a:defRPr>
            </a:lvl1pPr>
            <a:lvl2pPr marL="342900" algn="l" defTabSz="685800" rtl="0" eaLnBrk="1" latinLnBrk="0" hangingPunct="1">
              <a:defRPr sz="1350" kern="1200">
                <a:solidFill>
                  <a:schemeClr val="dk1"/>
                </a:solidFill>
                <a:latin typeface="+mn-lt"/>
                <a:ea typeface="+mn-ea"/>
                <a:cs typeface="+mn-cs"/>
              </a:defRPr>
            </a:lvl2pPr>
            <a:lvl3pPr marL="685800" algn="l" defTabSz="685800" rtl="0" eaLnBrk="1" latinLnBrk="0" hangingPunct="1">
              <a:defRPr sz="1350" kern="1200">
                <a:solidFill>
                  <a:schemeClr val="dk1"/>
                </a:solidFill>
                <a:latin typeface="+mn-lt"/>
                <a:ea typeface="+mn-ea"/>
                <a:cs typeface="+mn-cs"/>
              </a:defRPr>
            </a:lvl3pPr>
            <a:lvl4pPr marL="1028700" algn="l" defTabSz="685800" rtl="0" eaLnBrk="1" latinLnBrk="0" hangingPunct="1">
              <a:defRPr sz="1350" kern="1200">
                <a:solidFill>
                  <a:schemeClr val="dk1"/>
                </a:solidFill>
                <a:latin typeface="+mn-lt"/>
                <a:ea typeface="+mn-ea"/>
                <a:cs typeface="+mn-cs"/>
              </a:defRPr>
            </a:lvl4pPr>
            <a:lvl5pPr marL="1371600" algn="l" defTabSz="685800" rtl="0" eaLnBrk="1" latinLnBrk="0" hangingPunct="1">
              <a:defRPr sz="1350" kern="1200">
                <a:solidFill>
                  <a:schemeClr val="dk1"/>
                </a:solidFill>
                <a:latin typeface="+mn-lt"/>
                <a:ea typeface="+mn-ea"/>
                <a:cs typeface="+mn-cs"/>
              </a:defRPr>
            </a:lvl5pPr>
            <a:lvl6pPr marL="1714500" algn="l" defTabSz="685800" rtl="0" eaLnBrk="1" latinLnBrk="0" hangingPunct="1">
              <a:defRPr sz="1350" kern="1200">
                <a:solidFill>
                  <a:schemeClr val="dk1"/>
                </a:solidFill>
                <a:latin typeface="+mn-lt"/>
                <a:ea typeface="+mn-ea"/>
                <a:cs typeface="+mn-cs"/>
              </a:defRPr>
            </a:lvl6pPr>
            <a:lvl7pPr marL="2057400" algn="l" defTabSz="685800" rtl="0" eaLnBrk="1" latinLnBrk="0" hangingPunct="1">
              <a:defRPr sz="1350" kern="1200">
                <a:solidFill>
                  <a:schemeClr val="dk1"/>
                </a:solidFill>
                <a:latin typeface="+mn-lt"/>
                <a:ea typeface="+mn-ea"/>
                <a:cs typeface="+mn-cs"/>
              </a:defRPr>
            </a:lvl7pPr>
            <a:lvl8pPr marL="2400300" algn="l" defTabSz="685800" rtl="0" eaLnBrk="1" latinLnBrk="0" hangingPunct="1">
              <a:defRPr sz="1350" kern="1200">
                <a:solidFill>
                  <a:schemeClr val="dk1"/>
                </a:solidFill>
                <a:latin typeface="+mn-lt"/>
                <a:ea typeface="+mn-ea"/>
                <a:cs typeface="+mn-cs"/>
              </a:defRPr>
            </a:lvl8pPr>
            <a:lvl9pPr marL="2743200" algn="l" defTabSz="685800" rtl="0" eaLnBrk="1" latinLnBrk="0" hangingPunct="1">
              <a:defRPr sz="1350" kern="1200">
                <a:solidFill>
                  <a:schemeClr val="dk1"/>
                </a:solidFill>
                <a:latin typeface="+mn-lt"/>
                <a:ea typeface="+mn-ea"/>
                <a:cs typeface="+mn-cs"/>
              </a:defRPr>
            </a:lvl9pPr>
          </a:lstStyle>
          <a:p>
            <a:pPr algn="ctr"/>
            <a:endParaRPr lang="de-DE" sz="1200">
              <a:solidFill>
                <a:srgbClr val="7F7F7F"/>
              </a:solidFill>
            </a:endParaRPr>
          </a:p>
        </p:txBody>
      </p:sp>
      <p:sp>
        <p:nvSpPr>
          <p:cNvPr id="297" name="Rechteck 296">
            <a:extLst>
              <a:ext uri="{FF2B5EF4-FFF2-40B4-BE49-F238E27FC236}">
                <a16:creationId xmlns:a16="http://schemas.microsoft.com/office/drawing/2014/main" id="{896C3861-B6E4-400E-9226-A4848C0AED20}"/>
              </a:ext>
            </a:extLst>
          </p:cNvPr>
          <p:cNvSpPr/>
          <p:nvPr/>
        </p:nvSpPr>
        <p:spPr>
          <a:xfrm>
            <a:off x="8290925" y="4403877"/>
            <a:ext cx="353012" cy="311372"/>
          </a:xfrm>
          <a:prstGeom prst="rect">
            <a:avLst/>
          </a:prstGeom>
          <a:solidFill>
            <a:schemeClr val="bg1">
              <a:lumMod val="50000"/>
            </a:schemeClr>
          </a:solidFill>
          <a:ln>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defPPr>
              <a:defRPr lang="de-DE"/>
            </a:defPPr>
            <a:lvl1pPr marL="0" algn="l" defTabSz="685800" rtl="0" eaLnBrk="1" latinLnBrk="0" hangingPunct="1">
              <a:defRPr sz="1350" kern="1200">
                <a:solidFill>
                  <a:schemeClr val="dk1"/>
                </a:solidFill>
                <a:latin typeface="+mn-lt"/>
                <a:ea typeface="+mn-ea"/>
                <a:cs typeface="+mn-cs"/>
              </a:defRPr>
            </a:lvl1pPr>
            <a:lvl2pPr marL="342900" algn="l" defTabSz="685800" rtl="0" eaLnBrk="1" latinLnBrk="0" hangingPunct="1">
              <a:defRPr sz="1350" kern="1200">
                <a:solidFill>
                  <a:schemeClr val="dk1"/>
                </a:solidFill>
                <a:latin typeface="+mn-lt"/>
                <a:ea typeface="+mn-ea"/>
                <a:cs typeface="+mn-cs"/>
              </a:defRPr>
            </a:lvl2pPr>
            <a:lvl3pPr marL="685800" algn="l" defTabSz="685800" rtl="0" eaLnBrk="1" latinLnBrk="0" hangingPunct="1">
              <a:defRPr sz="1350" kern="1200">
                <a:solidFill>
                  <a:schemeClr val="dk1"/>
                </a:solidFill>
                <a:latin typeface="+mn-lt"/>
                <a:ea typeface="+mn-ea"/>
                <a:cs typeface="+mn-cs"/>
              </a:defRPr>
            </a:lvl3pPr>
            <a:lvl4pPr marL="1028700" algn="l" defTabSz="685800" rtl="0" eaLnBrk="1" latinLnBrk="0" hangingPunct="1">
              <a:defRPr sz="1350" kern="1200">
                <a:solidFill>
                  <a:schemeClr val="dk1"/>
                </a:solidFill>
                <a:latin typeface="+mn-lt"/>
                <a:ea typeface="+mn-ea"/>
                <a:cs typeface="+mn-cs"/>
              </a:defRPr>
            </a:lvl4pPr>
            <a:lvl5pPr marL="1371600" algn="l" defTabSz="685800" rtl="0" eaLnBrk="1" latinLnBrk="0" hangingPunct="1">
              <a:defRPr sz="1350" kern="1200">
                <a:solidFill>
                  <a:schemeClr val="dk1"/>
                </a:solidFill>
                <a:latin typeface="+mn-lt"/>
                <a:ea typeface="+mn-ea"/>
                <a:cs typeface="+mn-cs"/>
              </a:defRPr>
            </a:lvl5pPr>
            <a:lvl6pPr marL="1714500" algn="l" defTabSz="685800" rtl="0" eaLnBrk="1" latinLnBrk="0" hangingPunct="1">
              <a:defRPr sz="1350" kern="1200">
                <a:solidFill>
                  <a:schemeClr val="dk1"/>
                </a:solidFill>
                <a:latin typeface="+mn-lt"/>
                <a:ea typeface="+mn-ea"/>
                <a:cs typeface="+mn-cs"/>
              </a:defRPr>
            </a:lvl6pPr>
            <a:lvl7pPr marL="2057400" algn="l" defTabSz="685800" rtl="0" eaLnBrk="1" latinLnBrk="0" hangingPunct="1">
              <a:defRPr sz="1350" kern="1200">
                <a:solidFill>
                  <a:schemeClr val="dk1"/>
                </a:solidFill>
                <a:latin typeface="+mn-lt"/>
                <a:ea typeface="+mn-ea"/>
                <a:cs typeface="+mn-cs"/>
              </a:defRPr>
            </a:lvl7pPr>
            <a:lvl8pPr marL="2400300" algn="l" defTabSz="685800" rtl="0" eaLnBrk="1" latinLnBrk="0" hangingPunct="1">
              <a:defRPr sz="1350" kern="1200">
                <a:solidFill>
                  <a:schemeClr val="dk1"/>
                </a:solidFill>
                <a:latin typeface="+mn-lt"/>
                <a:ea typeface="+mn-ea"/>
                <a:cs typeface="+mn-cs"/>
              </a:defRPr>
            </a:lvl8pPr>
            <a:lvl9pPr marL="2743200" algn="l" defTabSz="685800" rtl="0" eaLnBrk="1" latinLnBrk="0" hangingPunct="1">
              <a:defRPr sz="1350" kern="1200">
                <a:solidFill>
                  <a:schemeClr val="dk1"/>
                </a:solidFill>
                <a:latin typeface="+mn-lt"/>
                <a:ea typeface="+mn-ea"/>
                <a:cs typeface="+mn-cs"/>
              </a:defRPr>
            </a:lvl9pPr>
          </a:lstStyle>
          <a:p>
            <a:pPr algn="ctr"/>
            <a:endParaRPr lang="de-DE" sz="1200">
              <a:solidFill>
                <a:srgbClr val="7F7F7F"/>
              </a:solidFill>
            </a:endParaRPr>
          </a:p>
        </p:txBody>
      </p:sp>
      <p:sp>
        <p:nvSpPr>
          <p:cNvPr id="298" name="Textfeld 5">
            <a:extLst>
              <a:ext uri="{FF2B5EF4-FFF2-40B4-BE49-F238E27FC236}">
                <a16:creationId xmlns:a16="http://schemas.microsoft.com/office/drawing/2014/main" id="{212BA1D8-A2EE-4BF5-8BA2-A65593BFD3E7}"/>
              </a:ext>
            </a:extLst>
          </p:cNvPr>
          <p:cNvSpPr txBox="1"/>
          <p:nvPr/>
        </p:nvSpPr>
        <p:spPr>
          <a:xfrm>
            <a:off x="8315921" y="3805100"/>
            <a:ext cx="295134" cy="276999"/>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de-DE" sz="1200">
                <a:solidFill>
                  <a:srgbClr val="FFFFFF"/>
                </a:solidFill>
                <a:ea typeface="Open Sans Light"/>
                <a:cs typeface="Open Sans Light"/>
              </a:rPr>
              <a:t>0</a:t>
            </a:r>
            <a:endParaRPr lang="de-DE" sz="1200">
              <a:solidFill>
                <a:srgbClr val="FFFFFF"/>
              </a:solidFill>
            </a:endParaRPr>
          </a:p>
        </p:txBody>
      </p:sp>
      <p:sp>
        <p:nvSpPr>
          <p:cNvPr id="299" name="Textfeld 6">
            <a:extLst>
              <a:ext uri="{FF2B5EF4-FFF2-40B4-BE49-F238E27FC236}">
                <a16:creationId xmlns:a16="http://schemas.microsoft.com/office/drawing/2014/main" id="{A5F4971F-CB60-4AE2-A394-1961D5B02687}"/>
              </a:ext>
            </a:extLst>
          </p:cNvPr>
          <p:cNvSpPr txBox="1"/>
          <p:nvPr/>
        </p:nvSpPr>
        <p:spPr>
          <a:xfrm>
            <a:off x="8315921" y="4125141"/>
            <a:ext cx="295134" cy="276999"/>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de-DE" sz="1200">
                <a:solidFill>
                  <a:srgbClr val="FFFFFF"/>
                </a:solidFill>
                <a:ea typeface="Open Sans Light"/>
                <a:cs typeface="Open Sans Light"/>
              </a:rPr>
              <a:t>0</a:t>
            </a:r>
            <a:endParaRPr lang="de-DE" sz="1200">
              <a:solidFill>
                <a:srgbClr val="FFFFFF"/>
              </a:solidFill>
            </a:endParaRPr>
          </a:p>
        </p:txBody>
      </p:sp>
      <p:sp>
        <p:nvSpPr>
          <p:cNvPr id="300" name="Textfeld 7">
            <a:extLst>
              <a:ext uri="{FF2B5EF4-FFF2-40B4-BE49-F238E27FC236}">
                <a16:creationId xmlns:a16="http://schemas.microsoft.com/office/drawing/2014/main" id="{C97985E8-6931-47C3-9E36-C28BAD9D1AF7}"/>
              </a:ext>
            </a:extLst>
          </p:cNvPr>
          <p:cNvSpPr txBox="1"/>
          <p:nvPr/>
        </p:nvSpPr>
        <p:spPr>
          <a:xfrm>
            <a:off x="8315921" y="4422319"/>
            <a:ext cx="295134" cy="276999"/>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de-DE" sz="1200">
                <a:solidFill>
                  <a:srgbClr val="FFFFFF"/>
                </a:solidFill>
                <a:ea typeface="Open Sans Light"/>
                <a:cs typeface="Open Sans Light"/>
              </a:rPr>
              <a:t>0</a:t>
            </a:r>
            <a:endParaRPr lang="de-DE" sz="1200">
              <a:solidFill>
                <a:srgbClr val="FFFFFF"/>
              </a:solidFill>
            </a:endParaRPr>
          </a:p>
        </p:txBody>
      </p:sp>
      <p:sp>
        <p:nvSpPr>
          <p:cNvPr id="301" name="Rechteck 300">
            <a:extLst>
              <a:ext uri="{FF2B5EF4-FFF2-40B4-BE49-F238E27FC236}">
                <a16:creationId xmlns:a16="http://schemas.microsoft.com/office/drawing/2014/main" id="{9846A23F-44C4-4689-A093-DD3E6E8ED3D8}"/>
              </a:ext>
            </a:extLst>
          </p:cNvPr>
          <p:cNvSpPr/>
          <p:nvPr/>
        </p:nvSpPr>
        <p:spPr>
          <a:xfrm>
            <a:off x="8638589" y="3781894"/>
            <a:ext cx="353012" cy="311372"/>
          </a:xfrm>
          <a:prstGeom prst="rect">
            <a:avLst/>
          </a:prstGeom>
          <a:solidFill>
            <a:schemeClr val="bg1">
              <a:lumMod val="50000"/>
            </a:schemeClr>
          </a:solidFill>
          <a:ln>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defPPr>
              <a:defRPr lang="de-DE"/>
            </a:defPPr>
            <a:lvl1pPr marL="0" algn="l" defTabSz="685800" rtl="0" eaLnBrk="1" latinLnBrk="0" hangingPunct="1">
              <a:defRPr sz="1350" kern="1200">
                <a:solidFill>
                  <a:schemeClr val="dk1"/>
                </a:solidFill>
                <a:latin typeface="+mn-lt"/>
                <a:ea typeface="+mn-ea"/>
                <a:cs typeface="+mn-cs"/>
              </a:defRPr>
            </a:lvl1pPr>
            <a:lvl2pPr marL="342900" algn="l" defTabSz="685800" rtl="0" eaLnBrk="1" latinLnBrk="0" hangingPunct="1">
              <a:defRPr sz="1350" kern="1200">
                <a:solidFill>
                  <a:schemeClr val="dk1"/>
                </a:solidFill>
                <a:latin typeface="+mn-lt"/>
                <a:ea typeface="+mn-ea"/>
                <a:cs typeface="+mn-cs"/>
              </a:defRPr>
            </a:lvl2pPr>
            <a:lvl3pPr marL="685800" algn="l" defTabSz="685800" rtl="0" eaLnBrk="1" latinLnBrk="0" hangingPunct="1">
              <a:defRPr sz="1350" kern="1200">
                <a:solidFill>
                  <a:schemeClr val="dk1"/>
                </a:solidFill>
                <a:latin typeface="+mn-lt"/>
                <a:ea typeface="+mn-ea"/>
                <a:cs typeface="+mn-cs"/>
              </a:defRPr>
            </a:lvl3pPr>
            <a:lvl4pPr marL="1028700" algn="l" defTabSz="685800" rtl="0" eaLnBrk="1" latinLnBrk="0" hangingPunct="1">
              <a:defRPr sz="1350" kern="1200">
                <a:solidFill>
                  <a:schemeClr val="dk1"/>
                </a:solidFill>
                <a:latin typeface="+mn-lt"/>
                <a:ea typeface="+mn-ea"/>
                <a:cs typeface="+mn-cs"/>
              </a:defRPr>
            </a:lvl4pPr>
            <a:lvl5pPr marL="1371600" algn="l" defTabSz="685800" rtl="0" eaLnBrk="1" latinLnBrk="0" hangingPunct="1">
              <a:defRPr sz="1350" kern="1200">
                <a:solidFill>
                  <a:schemeClr val="dk1"/>
                </a:solidFill>
                <a:latin typeface="+mn-lt"/>
                <a:ea typeface="+mn-ea"/>
                <a:cs typeface="+mn-cs"/>
              </a:defRPr>
            </a:lvl5pPr>
            <a:lvl6pPr marL="1714500" algn="l" defTabSz="685800" rtl="0" eaLnBrk="1" latinLnBrk="0" hangingPunct="1">
              <a:defRPr sz="1350" kern="1200">
                <a:solidFill>
                  <a:schemeClr val="dk1"/>
                </a:solidFill>
                <a:latin typeface="+mn-lt"/>
                <a:ea typeface="+mn-ea"/>
                <a:cs typeface="+mn-cs"/>
              </a:defRPr>
            </a:lvl6pPr>
            <a:lvl7pPr marL="2057400" algn="l" defTabSz="685800" rtl="0" eaLnBrk="1" latinLnBrk="0" hangingPunct="1">
              <a:defRPr sz="1350" kern="1200">
                <a:solidFill>
                  <a:schemeClr val="dk1"/>
                </a:solidFill>
                <a:latin typeface="+mn-lt"/>
                <a:ea typeface="+mn-ea"/>
                <a:cs typeface="+mn-cs"/>
              </a:defRPr>
            </a:lvl7pPr>
            <a:lvl8pPr marL="2400300" algn="l" defTabSz="685800" rtl="0" eaLnBrk="1" latinLnBrk="0" hangingPunct="1">
              <a:defRPr sz="1350" kern="1200">
                <a:solidFill>
                  <a:schemeClr val="dk1"/>
                </a:solidFill>
                <a:latin typeface="+mn-lt"/>
                <a:ea typeface="+mn-ea"/>
                <a:cs typeface="+mn-cs"/>
              </a:defRPr>
            </a:lvl8pPr>
            <a:lvl9pPr marL="2743200" algn="l" defTabSz="685800" rtl="0" eaLnBrk="1" latinLnBrk="0" hangingPunct="1">
              <a:defRPr sz="1350" kern="1200">
                <a:solidFill>
                  <a:schemeClr val="dk1"/>
                </a:solidFill>
                <a:latin typeface="+mn-lt"/>
                <a:ea typeface="+mn-ea"/>
                <a:cs typeface="+mn-cs"/>
              </a:defRPr>
            </a:lvl9pPr>
          </a:lstStyle>
          <a:p>
            <a:pPr algn="ctr"/>
            <a:endParaRPr lang="de-DE" sz="1200">
              <a:solidFill>
                <a:srgbClr val="7F7F7F"/>
              </a:solidFill>
            </a:endParaRPr>
          </a:p>
        </p:txBody>
      </p:sp>
      <p:sp>
        <p:nvSpPr>
          <p:cNvPr id="302" name="Rechteck 301">
            <a:extLst>
              <a:ext uri="{FF2B5EF4-FFF2-40B4-BE49-F238E27FC236}">
                <a16:creationId xmlns:a16="http://schemas.microsoft.com/office/drawing/2014/main" id="{84126917-22C9-4234-8AE5-85A882BED017}"/>
              </a:ext>
            </a:extLst>
          </p:cNvPr>
          <p:cNvSpPr/>
          <p:nvPr/>
        </p:nvSpPr>
        <p:spPr>
          <a:xfrm>
            <a:off x="8638589" y="4094315"/>
            <a:ext cx="353012" cy="311372"/>
          </a:xfrm>
          <a:prstGeom prst="rect">
            <a:avLst/>
          </a:prstGeom>
          <a:solidFill>
            <a:schemeClr val="bg1">
              <a:lumMod val="50000"/>
            </a:schemeClr>
          </a:solidFill>
          <a:ln>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defPPr>
              <a:defRPr lang="de-DE"/>
            </a:defPPr>
            <a:lvl1pPr marL="0" algn="l" defTabSz="685800" rtl="0" eaLnBrk="1" latinLnBrk="0" hangingPunct="1">
              <a:defRPr sz="1350" kern="1200">
                <a:solidFill>
                  <a:schemeClr val="dk1"/>
                </a:solidFill>
                <a:latin typeface="+mn-lt"/>
                <a:ea typeface="+mn-ea"/>
                <a:cs typeface="+mn-cs"/>
              </a:defRPr>
            </a:lvl1pPr>
            <a:lvl2pPr marL="342900" algn="l" defTabSz="685800" rtl="0" eaLnBrk="1" latinLnBrk="0" hangingPunct="1">
              <a:defRPr sz="1350" kern="1200">
                <a:solidFill>
                  <a:schemeClr val="dk1"/>
                </a:solidFill>
                <a:latin typeface="+mn-lt"/>
                <a:ea typeface="+mn-ea"/>
                <a:cs typeface="+mn-cs"/>
              </a:defRPr>
            </a:lvl2pPr>
            <a:lvl3pPr marL="685800" algn="l" defTabSz="685800" rtl="0" eaLnBrk="1" latinLnBrk="0" hangingPunct="1">
              <a:defRPr sz="1350" kern="1200">
                <a:solidFill>
                  <a:schemeClr val="dk1"/>
                </a:solidFill>
                <a:latin typeface="+mn-lt"/>
                <a:ea typeface="+mn-ea"/>
                <a:cs typeface="+mn-cs"/>
              </a:defRPr>
            </a:lvl3pPr>
            <a:lvl4pPr marL="1028700" algn="l" defTabSz="685800" rtl="0" eaLnBrk="1" latinLnBrk="0" hangingPunct="1">
              <a:defRPr sz="1350" kern="1200">
                <a:solidFill>
                  <a:schemeClr val="dk1"/>
                </a:solidFill>
                <a:latin typeface="+mn-lt"/>
                <a:ea typeface="+mn-ea"/>
                <a:cs typeface="+mn-cs"/>
              </a:defRPr>
            </a:lvl4pPr>
            <a:lvl5pPr marL="1371600" algn="l" defTabSz="685800" rtl="0" eaLnBrk="1" latinLnBrk="0" hangingPunct="1">
              <a:defRPr sz="1350" kern="1200">
                <a:solidFill>
                  <a:schemeClr val="dk1"/>
                </a:solidFill>
                <a:latin typeface="+mn-lt"/>
                <a:ea typeface="+mn-ea"/>
                <a:cs typeface="+mn-cs"/>
              </a:defRPr>
            </a:lvl5pPr>
            <a:lvl6pPr marL="1714500" algn="l" defTabSz="685800" rtl="0" eaLnBrk="1" latinLnBrk="0" hangingPunct="1">
              <a:defRPr sz="1350" kern="1200">
                <a:solidFill>
                  <a:schemeClr val="dk1"/>
                </a:solidFill>
                <a:latin typeface="+mn-lt"/>
                <a:ea typeface="+mn-ea"/>
                <a:cs typeface="+mn-cs"/>
              </a:defRPr>
            </a:lvl6pPr>
            <a:lvl7pPr marL="2057400" algn="l" defTabSz="685800" rtl="0" eaLnBrk="1" latinLnBrk="0" hangingPunct="1">
              <a:defRPr sz="1350" kern="1200">
                <a:solidFill>
                  <a:schemeClr val="dk1"/>
                </a:solidFill>
                <a:latin typeface="+mn-lt"/>
                <a:ea typeface="+mn-ea"/>
                <a:cs typeface="+mn-cs"/>
              </a:defRPr>
            </a:lvl7pPr>
            <a:lvl8pPr marL="2400300" algn="l" defTabSz="685800" rtl="0" eaLnBrk="1" latinLnBrk="0" hangingPunct="1">
              <a:defRPr sz="1350" kern="1200">
                <a:solidFill>
                  <a:schemeClr val="dk1"/>
                </a:solidFill>
                <a:latin typeface="+mn-lt"/>
                <a:ea typeface="+mn-ea"/>
                <a:cs typeface="+mn-cs"/>
              </a:defRPr>
            </a:lvl8pPr>
            <a:lvl9pPr marL="2743200" algn="l" defTabSz="685800" rtl="0" eaLnBrk="1" latinLnBrk="0" hangingPunct="1">
              <a:defRPr sz="1350" kern="1200">
                <a:solidFill>
                  <a:schemeClr val="dk1"/>
                </a:solidFill>
                <a:latin typeface="+mn-lt"/>
                <a:ea typeface="+mn-ea"/>
                <a:cs typeface="+mn-cs"/>
              </a:defRPr>
            </a:lvl9pPr>
          </a:lstStyle>
          <a:p>
            <a:pPr algn="ctr"/>
            <a:endParaRPr lang="de-DE" sz="1200">
              <a:solidFill>
                <a:srgbClr val="7F7F7F"/>
              </a:solidFill>
            </a:endParaRPr>
          </a:p>
        </p:txBody>
      </p:sp>
      <p:sp>
        <p:nvSpPr>
          <p:cNvPr id="303" name="Rechteck 302">
            <a:extLst>
              <a:ext uri="{FF2B5EF4-FFF2-40B4-BE49-F238E27FC236}">
                <a16:creationId xmlns:a16="http://schemas.microsoft.com/office/drawing/2014/main" id="{697D9643-048C-420B-8D02-6E29FFA8C3F9}"/>
              </a:ext>
            </a:extLst>
          </p:cNvPr>
          <p:cNvSpPr/>
          <p:nvPr/>
        </p:nvSpPr>
        <p:spPr>
          <a:xfrm>
            <a:off x="8638589" y="4403876"/>
            <a:ext cx="353012" cy="311372"/>
          </a:xfrm>
          <a:prstGeom prst="rect">
            <a:avLst/>
          </a:prstGeom>
          <a:solidFill>
            <a:schemeClr val="bg1">
              <a:lumMod val="50000"/>
            </a:schemeClr>
          </a:solidFill>
          <a:ln>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defPPr>
              <a:defRPr lang="de-DE"/>
            </a:defPPr>
            <a:lvl1pPr marL="0" algn="l" defTabSz="685800" rtl="0" eaLnBrk="1" latinLnBrk="0" hangingPunct="1">
              <a:defRPr sz="1350" kern="1200">
                <a:solidFill>
                  <a:schemeClr val="dk1"/>
                </a:solidFill>
                <a:latin typeface="+mn-lt"/>
                <a:ea typeface="+mn-ea"/>
                <a:cs typeface="+mn-cs"/>
              </a:defRPr>
            </a:lvl1pPr>
            <a:lvl2pPr marL="342900" algn="l" defTabSz="685800" rtl="0" eaLnBrk="1" latinLnBrk="0" hangingPunct="1">
              <a:defRPr sz="1350" kern="1200">
                <a:solidFill>
                  <a:schemeClr val="dk1"/>
                </a:solidFill>
                <a:latin typeface="+mn-lt"/>
                <a:ea typeface="+mn-ea"/>
                <a:cs typeface="+mn-cs"/>
              </a:defRPr>
            </a:lvl2pPr>
            <a:lvl3pPr marL="685800" algn="l" defTabSz="685800" rtl="0" eaLnBrk="1" latinLnBrk="0" hangingPunct="1">
              <a:defRPr sz="1350" kern="1200">
                <a:solidFill>
                  <a:schemeClr val="dk1"/>
                </a:solidFill>
                <a:latin typeface="+mn-lt"/>
                <a:ea typeface="+mn-ea"/>
                <a:cs typeface="+mn-cs"/>
              </a:defRPr>
            </a:lvl3pPr>
            <a:lvl4pPr marL="1028700" algn="l" defTabSz="685800" rtl="0" eaLnBrk="1" latinLnBrk="0" hangingPunct="1">
              <a:defRPr sz="1350" kern="1200">
                <a:solidFill>
                  <a:schemeClr val="dk1"/>
                </a:solidFill>
                <a:latin typeface="+mn-lt"/>
                <a:ea typeface="+mn-ea"/>
                <a:cs typeface="+mn-cs"/>
              </a:defRPr>
            </a:lvl4pPr>
            <a:lvl5pPr marL="1371600" algn="l" defTabSz="685800" rtl="0" eaLnBrk="1" latinLnBrk="0" hangingPunct="1">
              <a:defRPr sz="1350" kern="1200">
                <a:solidFill>
                  <a:schemeClr val="dk1"/>
                </a:solidFill>
                <a:latin typeface="+mn-lt"/>
                <a:ea typeface="+mn-ea"/>
                <a:cs typeface="+mn-cs"/>
              </a:defRPr>
            </a:lvl5pPr>
            <a:lvl6pPr marL="1714500" algn="l" defTabSz="685800" rtl="0" eaLnBrk="1" latinLnBrk="0" hangingPunct="1">
              <a:defRPr sz="1350" kern="1200">
                <a:solidFill>
                  <a:schemeClr val="dk1"/>
                </a:solidFill>
                <a:latin typeface="+mn-lt"/>
                <a:ea typeface="+mn-ea"/>
                <a:cs typeface="+mn-cs"/>
              </a:defRPr>
            </a:lvl6pPr>
            <a:lvl7pPr marL="2057400" algn="l" defTabSz="685800" rtl="0" eaLnBrk="1" latinLnBrk="0" hangingPunct="1">
              <a:defRPr sz="1350" kern="1200">
                <a:solidFill>
                  <a:schemeClr val="dk1"/>
                </a:solidFill>
                <a:latin typeface="+mn-lt"/>
                <a:ea typeface="+mn-ea"/>
                <a:cs typeface="+mn-cs"/>
              </a:defRPr>
            </a:lvl7pPr>
            <a:lvl8pPr marL="2400300" algn="l" defTabSz="685800" rtl="0" eaLnBrk="1" latinLnBrk="0" hangingPunct="1">
              <a:defRPr sz="1350" kern="1200">
                <a:solidFill>
                  <a:schemeClr val="dk1"/>
                </a:solidFill>
                <a:latin typeface="+mn-lt"/>
                <a:ea typeface="+mn-ea"/>
                <a:cs typeface="+mn-cs"/>
              </a:defRPr>
            </a:lvl8pPr>
            <a:lvl9pPr marL="2743200" algn="l" defTabSz="685800" rtl="0" eaLnBrk="1" latinLnBrk="0" hangingPunct="1">
              <a:defRPr sz="1350" kern="1200">
                <a:solidFill>
                  <a:schemeClr val="dk1"/>
                </a:solidFill>
                <a:latin typeface="+mn-lt"/>
                <a:ea typeface="+mn-ea"/>
                <a:cs typeface="+mn-cs"/>
              </a:defRPr>
            </a:lvl9pPr>
          </a:lstStyle>
          <a:p>
            <a:pPr algn="ctr"/>
            <a:endParaRPr lang="de-DE" sz="1200">
              <a:solidFill>
                <a:srgbClr val="7F7F7F"/>
              </a:solidFill>
            </a:endParaRPr>
          </a:p>
        </p:txBody>
      </p:sp>
      <p:sp>
        <p:nvSpPr>
          <p:cNvPr id="304" name="Textfeld 11">
            <a:extLst>
              <a:ext uri="{FF2B5EF4-FFF2-40B4-BE49-F238E27FC236}">
                <a16:creationId xmlns:a16="http://schemas.microsoft.com/office/drawing/2014/main" id="{342BD0FA-0A44-4FBF-8B2F-DAD9470DBDB3}"/>
              </a:ext>
            </a:extLst>
          </p:cNvPr>
          <p:cNvSpPr txBox="1"/>
          <p:nvPr/>
        </p:nvSpPr>
        <p:spPr>
          <a:xfrm>
            <a:off x="8681685" y="3789859"/>
            <a:ext cx="295134" cy="276999"/>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de-DE" sz="1200">
                <a:solidFill>
                  <a:srgbClr val="FFFFFF"/>
                </a:solidFill>
                <a:ea typeface="Open Sans Light"/>
                <a:cs typeface="Open Sans Light"/>
              </a:rPr>
              <a:t>0</a:t>
            </a:r>
            <a:endParaRPr lang="de-DE" sz="1200">
              <a:solidFill>
                <a:srgbClr val="FFFFFF"/>
              </a:solidFill>
            </a:endParaRPr>
          </a:p>
        </p:txBody>
      </p:sp>
      <p:sp>
        <p:nvSpPr>
          <p:cNvPr id="305" name="Textfeld 12">
            <a:extLst>
              <a:ext uri="{FF2B5EF4-FFF2-40B4-BE49-F238E27FC236}">
                <a16:creationId xmlns:a16="http://schemas.microsoft.com/office/drawing/2014/main" id="{7A61ADCD-B873-4546-95E4-46B2F0150FE8}"/>
              </a:ext>
            </a:extLst>
          </p:cNvPr>
          <p:cNvSpPr txBox="1"/>
          <p:nvPr/>
        </p:nvSpPr>
        <p:spPr>
          <a:xfrm>
            <a:off x="8674059" y="4109901"/>
            <a:ext cx="295134" cy="276999"/>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de-DE" sz="1200">
                <a:solidFill>
                  <a:srgbClr val="FFFFFF"/>
                </a:solidFill>
                <a:ea typeface="Open Sans Light"/>
                <a:cs typeface="Open Sans Light"/>
              </a:rPr>
              <a:t>0</a:t>
            </a:r>
            <a:endParaRPr lang="de-DE" sz="1200">
              <a:solidFill>
                <a:srgbClr val="FFFFFF"/>
              </a:solidFill>
            </a:endParaRPr>
          </a:p>
        </p:txBody>
      </p:sp>
      <p:sp>
        <p:nvSpPr>
          <p:cNvPr id="306" name="Textfeld 13">
            <a:extLst>
              <a:ext uri="{FF2B5EF4-FFF2-40B4-BE49-F238E27FC236}">
                <a16:creationId xmlns:a16="http://schemas.microsoft.com/office/drawing/2014/main" id="{ED44DA69-CDB1-438A-B5F0-EF374645B91D}"/>
              </a:ext>
            </a:extLst>
          </p:cNvPr>
          <p:cNvSpPr txBox="1"/>
          <p:nvPr/>
        </p:nvSpPr>
        <p:spPr>
          <a:xfrm>
            <a:off x="8681680" y="4422319"/>
            <a:ext cx="295134" cy="276999"/>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de-DE" sz="1200">
                <a:solidFill>
                  <a:srgbClr val="FFFFFF"/>
                </a:solidFill>
                <a:ea typeface="Open Sans Light"/>
                <a:cs typeface="Open Sans Light"/>
              </a:rPr>
              <a:t>0</a:t>
            </a:r>
            <a:endParaRPr lang="de-DE" sz="1200">
              <a:solidFill>
                <a:srgbClr val="FFFFFF"/>
              </a:solidFill>
            </a:endParaRPr>
          </a:p>
        </p:txBody>
      </p:sp>
      <p:sp>
        <p:nvSpPr>
          <p:cNvPr id="307" name="Rechteck 306">
            <a:extLst>
              <a:ext uri="{FF2B5EF4-FFF2-40B4-BE49-F238E27FC236}">
                <a16:creationId xmlns:a16="http://schemas.microsoft.com/office/drawing/2014/main" id="{63E5D5BC-2AAC-45C1-9365-49415CD893CB}"/>
              </a:ext>
            </a:extLst>
          </p:cNvPr>
          <p:cNvSpPr/>
          <p:nvPr/>
        </p:nvSpPr>
        <p:spPr>
          <a:xfrm>
            <a:off x="7589233" y="1110170"/>
            <a:ext cx="353012" cy="311372"/>
          </a:xfrm>
          <a:prstGeom prst="rect">
            <a:avLst/>
          </a:prstGeom>
          <a:solidFill>
            <a:schemeClr val="bg1">
              <a:lumMod val="50000"/>
            </a:schemeClr>
          </a:solidFill>
          <a:ln>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solidFill>
                <a:srgbClr val="7F7F7F"/>
              </a:solidFill>
            </a:endParaRPr>
          </a:p>
        </p:txBody>
      </p:sp>
      <p:sp>
        <p:nvSpPr>
          <p:cNvPr id="308" name="Textfeld 307">
            <a:extLst>
              <a:ext uri="{FF2B5EF4-FFF2-40B4-BE49-F238E27FC236}">
                <a16:creationId xmlns:a16="http://schemas.microsoft.com/office/drawing/2014/main" id="{265BE2D0-D988-4150-8326-6B458E61B641}"/>
              </a:ext>
            </a:extLst>
          </p:cNvPr>
          <p:cNvSpPr txBox="1"/>
          <p:nvPr/>
        </p:nvSpPr>
        <p:spPr>
          <a:xfrm>
            <a:off x="8234949" y="1166993"/>
            <a:ext cx="303664"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200">
                <a:solidFill>
                  <a:srgbClr val="FFFFFF"/>
                </a:solidFill>
                <a:ea typeface="Open Sans Light"/>
                <a:cs typeface="Open Sans Light"/>
              </a:rPr>
              <a:t>0</a:t>
            </a:r>
            <a:endParaRPr lang="de-DE" sz="1200">
              <a:solidFill>
                <a:srgbClr val="FFFFFF"/>
              </a:solidFill>
            </a:endParaRPr>
          </a:p>
        </p:txBody>
      </p:sp>
      <p:sp>
        <p:nvSpPr>
          <p:cNvPr id="309" name="Rechteck 308">
            <a:extLst>
              <a:ext uri="{FF2B5EF4-FFF2-40B4-BE49-F238E27FC236}">
                <a16:creationId xmlns:a16="http://schemas.microsoft.com/office/drawing/2014/main" id="{9699B78A-2974-46D6-BA18-47C8DB51F7DC}"/>
              </a:ext>
            </a:extLst>
          </p:cNvPr>
          <p:cNvSpPr/>
          <p:nvPr/>
        </p:nvSpPr>
        <p:spPr>
          <a:xfrm>
            <a:off x="7589233" y="1417198"/>
            <a:ext cx="353012" cy="311372"/>
          </a:xfrm>
          <a:prstGeom prst="rect">
            <a:avLst/>
          </a:prstGeom>
          <a:solidFill>
            <a:schemeClr val="bg1">
              <a:lumMod val="50000"/>
            </a:schemeClr>
          </a:solidFill>
          <a:ln>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solidFill>
                <a:srgbClr val="7F7F7F"/>
              </a:solidFill>
            </a:endParaRPr>
          </a:p>
        </p:txBody>
      </p:sp>
      <p:sp>
        <p:nvSpPr>
          <p:cNvPr id="310" name="Rechteck 309">
            <a:extLst>
              <a:ext uri="{FF2B5EF4-FFF2-40B4-BE49-F238E27FC236}">
                <a16:creationId xmlns:a16="http://schemas.microsoft.com/office/drawing/2014/main" id="{1C526195-CA67-4AF6-9E7D-3061C75FF1D3}"/>
              </a:ext>
            </a:extLst>
          </p:cNvPr>
          <p:cNvSpPr/>
          <p:nvPr/>
        </p:nvSpPr>
        <p:spPr>
          <a:xfrm>
            <a:off x="7589233" y="1726760"/>
            <a:ext cx="353012" cy="311372"/>
          </a:xfrm>
          <a:prstGeom prst="rect">
            <a:avLst/>
          </a:prstGeom>
          <a:solidFill>
            <a:schemeClr val="bg1">
              <a:lumMod val="50000"/>
            </a:schemeClr>
          </a:solidFill>
          <a:ln>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solidFill>
                <a:srgbClr val="7F7F7F"/>
              </a:solidFill>
            </a:endParaRPr>
          </a:p>
        </p:txBody>
      </p:sp>
      <p:sp>
        <p:nvSpPr>
          <p:cNvPr id="311" name="Rechteck 310">
            <a:extLst>
              <a:ext uri="{FF2B5EF4-FFF2-40B4-BE49-F238E27FC236}">
                <a16:creationId xmlns:a16="http://schemas.microsoft.com/office/drawing/2014/main" id="{D89A5B80-357C-4EDA-ADFC-4F4BFF829412}"/>
              </a:ext>
            </a:extLst>
          </p:cNvPr>
          <p:cNvSpPr/>
          <p:nvPr/>
        </p:nvSpPr>
        <p:spPr>
          <a:xfrm>
            <a:off x="7936896" y="1110170"/>
            <a:ext cx="353012" cy="311372"/>
          </a:xfrm>
          <a:prstGeom prst="rect">
            <a:avLst/>
          </a:prstGeom>
          <a:solidFill>
            <a:schemeClr val="bg1"/>
          </a:solidFill>
          <a:ln>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solidFill>
                <a:srgbClr val="7F7F7F"/>
              </a:solidFill>
            </a:endParaRPr>
          </a:p>
        </p:txBody>
      </p:sp>
      <p:sp>
        <p:nvSpPr>
          <p:cNvPr id="312" name="Rechteck 311">
            <a:extLst>
              <a:ext uri="{FF2B5EF4-FFF2-40B4-BE49-F238E27FC236}">
                <a16:creationId xmlns:a16="http://schemas.microsoft.com/office/drawing/2014/main" id="{E369BEE0-DBA2-4616-9AC8-805125EE99E7}"/>
              </a:ext>
            </a:extLst>
          </p:cNvPr>
          <p:cNvSpPr/>
          <p:nvPr/>
        </p:nvSpPr>
        <p:spPr>
          <a:xfrm>
            <a:off x="7936896" y="1417198"/>
            <a:ext cx="353012" cy="311372"/>
          </a:xfrm>
          <a:prstGeom prst="rect">
            <a:avLst/>
          </a:prstGeom>
          <a:solidFill>
            <a:schemeClr val="bg1"/>
          </a:solidFill>
          <a:ln>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solidFill>
                <a:srgbClr val="7F7F7F"/>
              </a:solidFill>
            </a:endParaRPr>
          </a:p>
        </p:txBody>
      </p:sp>
      <p:sp>
        <p:nvSpPr>
          <p:cNvPr id="313" name="Rechteck 312">
            <a:extLst>
              <a:ext uri="{FF2B5EF4-FFF2-40B4-BE49-F238E27FC236}">
                <a16:creationId xmlns:a16="http://schemas.microsoft.com/office/drawing/2014/main" id="{3301CEDE-7E99-4744-83B1-8D3B8570F4EE}"/>
              </a:ext>
            </a:extLst>
          </p:cNvPr>
          <p:cNvSpPr/>
          <p:nvPr/>
        </p:nvSpPr>
        <p:spPr>
          <a:xfrm>
            <a:off x="7936896" y="1726760"/>
            <a:ext cx="353012" cy="311372"/>
          </a:xfrm>
          <a:prstGeom prst="rect">
            <a:avLst/>
          </a:prstGeom>
          <a:solidFill>
            <a:schemeClr val="bg1"/>
          </a:solidFill>
          <a:ln>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solidFill>
                <a:srgbClr val="7F7F7F"/>
              </a:solidFill>
            </a:endParaRPr>
          </a:p>
        </p:txBody>
      </p:sp>
      <p:sp>
        <p:nvSpPr>
          <p:cNvPr id="314" name="Rechteck 313">
            <a:extLst>
              <a:ext uri="{FF2B5EF4-FFF2-40B4-BE49-F238E27FC236}">
                <a16:creationId xmlns:a16="http://schemas.microsoft.com/office/drawing/2014/main" id="{7DC46F8D-2ABC-46F5-AA72-A978D7149DAD}"/>
              </a:ext>
            </a:extLst>
          </p:cNvPr>
          <p:cNvSpPr/>
          <p:nvPr/>
        </p:nvSpPr>
        <p:spPr>
          <a:xfrm>
            <a:off x="8290271" y="1110170"/>
            <a:ext cx="353012" cy="311372"/>
          </a:xfrm>
          <a:prstGeom prst="rect">
            <a:avLst/>
          </a:prstGeom>
          <a:solidFill>
            <a:schemeClr val="bg1"/>
          </a:solidFill>
          <a:ln>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solidFill>
                <a:srgbClr val="7F7F7F"/>
              </a:solidFill>
            </a:endParaRPr>
          </a:p>
        </p:txBody>
      </p:sp>
      <p:sp>
        <p:nvSpPr>
          <p:cNvPr id="315" name="Rechteck 314">
            <a:extLst>
              <a:ext uri="{FF2B5EF4-FFF2-40B4-BE49-F238E27FC236}">
                <a16:creationId xmlns:a16="http://schemas.microsoft.com/office/drawing/2014/main" id="{4791F7AB-0F72-4B7E-9D3C-B5747F718BF9}"/>
              </a:ext>
            </a:extLst>
          </p:cNvPr>
          <p:cNvSpPr/>
          <p:nvPr/>
        </p:nvSpPr>
        <p:spPr>
          <a:xfrm>
            <a:off x="8290271" y="1417198"/>
            <a:ext cx="353012" cy="311372"/>
          </a:xfrm>
          <a:prstGeom prst="rect">
            <a:avLst/>
          </a:prstGeom>
          <a:solidFill>
            <a:schemeClr val="bg1"/>
          </a:solidFill>
          <a:ln>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solidFill>
                <a:srgbClr val="7F7F7F"/>
              </a:solidFill>
            </a:endParaRPr>
          </a:p>
        </p:txBody>
      </p:sp>
      <p:sp>
        <p:nvSpPr>
          <p:cNvPr id="316" name="Rechteck 315">
            <a:extLst>
              <a:ext uri="{FF2B5EF4-FFF2-40B4-BE49-F238E27FC236}">
                <a16:creationId xmlns:a16="http://schemas.microsoft.com/office/drawing/2014/main" id="{B2DA6DD9-E4A1-4C1C-9650-6D2AAD1B37FE}"/>
              </a:ext>
            </a:extLst>
          </p:cNvPr>
          <p:cNvSpPr/>
          <p:nvPr/>
        </p:nvSpPr>
        <p:spPr>
          <a:xfrm>
            <a:off x="8290271" y="1726760"/>
            <a:ext cx="353012" cy="311372"/>
          </a:xfrm>
          <a:prstGeom prst="rect">
            <a:avLst/>
          </a:prstGeom>
          <a:solidFill>
            <a:schemeClr val="bg1"/>
          </a:solidFill>
          <a:ln>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solidFill>
                <a:srgbClr val="7F7F7F"/>
              </a:solidFill>
            </a:endParaRPr>
          </a:p>
        </p:txBody>
      </p:sp>
      <p:sp>
        <p:nvSpPr>
          <p:cNvPr id="354" name="Rechteck 353">
            <a:extLst>
              <a:ext uri="{FF2B5EF4-FFF2-40B4-BE49-F238E27FC236}">
                <a16:creationId xmlns:a16="http://schemas.microsoft.com/office/drawing/2014/main" id="{49CC6210-B291-4400-BA4E-75A40627C86A}"/>
              </a:ext>
            </a:extLst>
          </p:cNvPr>
          <p:cNvSpPr/>
          <p:nvPr/>
        </p:nvSpPr>
        <p:spPr>
          <a:xfrm>
            <a:off x="8637935" y="1110170"/>
            <a:ext cx="353012" cy="311372"/>
          </a:xfrm>
          <a:prstGeom prst="rect">
            <a:avLst/>
          </a:prstGeom>
          <a:solidFill>
            <a:schemeClr val="bg1">
              <a:lumMod val="50000"/>
            </a:schemeClr>
          </a:solidFill>
          <a:ln>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solidFill>
                <a:srgbClr val="7F7F7F"/>
              </a:solidFill>
            </a:endParaRPr>
          </a:p>
        </p:txBody>
      </p:sp>
      <p:sp>
        <p:nvSpPr>
          <p:cNvPr id="355" name="Rechteck 354">
            <a:extLst>
              <a:ext uri="{FF2B5EF4-FFF2-40B4-BE49-F238E27FC236}">
                <a16:creationId xmlns:a16="http://schemas.microsoft.com/office/drawing/2014/main" id="{D78660F0-70E6-4EDE-8A90-17A28B62F4D6}"/>
              </a:ext>
            </a:extLst>
          </p:cNvPr>
          <p:cNvSpPr/>
          <p:nvPr/>
        </p:nvSpPr>
        <p:spPr>
          <a:xfrm>
            <a:off x="8637935" y="1417198"/>
            <a:ext cx="353012" cy="311372"/>
          </a:xfrm>
          <a:prstGeom prst="rect">
            <a:avLst/>
          </a:prstGeom>
          <a:solidFill>
            <a:schemeClr val="bg1">
              <a:lumMod val="50000"/>
            </a:schemeClr>
          </a:solidFill>
          <a:ln>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solidFill>
                <a:srgbClr val="7F7F7F"/>
              </a:solidFill>
            </a:endParaRPr>
          </a:p>
        </p:txBody>
      </p:sp>
      <p:sp>
        <p:nvSpPr>
          <p:cNvPr id="356" name="Rechteck 355">
            <a:extLst>
              <a:ext uri="{FF2B5EF4-FFF2-40B4-BE49-F238E27FC236}">
                <a16:creationId xmlns:a16="http://schemas.microsoft.com/office/drawing/2014/main" id="{1CFF750E-ED67-432E-A360-C1143BFB3BCC}"/>
              </a:ext>
            </a:extLst>
          </p:cNvPr>
          <p:cNvSpPr/>
          <p:nvPr/>
        </p:nvSpPr>
        <p:spPr>
          <a:xfrm>
            <a:off x="8637935" y="1726760"/>
            <a:ext cx="353012" cy="311372"/>
          </a:xfrm>
          <a:prstGeom prst="rect">
            <a:avLst/>
          </a:prstGeom>
          <a:solidFill>
            <a:schemeClr val="bg1">
              <a:lumMod val="50000"/>
            </a:schemeClr>
          </a:solidFill>
          <a:ln>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200">
              <a:solidFill>
                <a:srgbClr val="7F7F7F"/>
              </a:solidFill>
            </a:endParaRPr>
          </a:p>
        </p:txBody>
      </p:sp>
      <p:sp>
        <p:nvSpPr>
          <p:cNvPr id="3" name="Ellipse 2">
            <a:extLst>
              <a:ext uri="{FF2B5EF4-FFF2-40B4-BE49-F238E27FC236}">
                <a16:creationId xmlns:a16="http://schemas.microsoft.com/office/drawing/2014/main" id="{D0084BA7-8F5E-447C-88FF-BF826AE1FBE0}"/>
              </a:ext>
            </a:extLst>
          </p:cNvPr>
          <p:cNvSpPr/>
          <p:nvPr/>
        </p:nvSpPr>
        <p:spPr>
          <a:xfrm>
            <a:off x="7713746" y="1202094"/>
            <a:ext cx="103783" cy="102270"/>
          </a:xfrm>
          <a:prstGeom prst="ellipse">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372" name="Ellipse 371">
            <a:extLst>
              <a:ext uri="{FF2B5EF4-FFF2-40B4-BE49-F238E27FC236}">
                <a16:creationId xmlns:a16="http://schemas.microsoft.com/office/drawing/2014/main" id="{14C408F6-1B8C-43F0-A744-BC389AFD7C17}"/>
              </a:ext>
            </a:extLst>
          </p:cNvPr>
          <p:cNvSpPr/>
          <p:nvPr/>
        </p:nvSpPr>
        <p:spPr>
          <a:xfrm>
            <a:off x="7713746" y="1520194"/>
            <a:ext cx="103783" cy="102270"/>
          </a:xfrm>
          <a:prstGeom prst="ellipse">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373" name="Ellipse 372">
            <a:extLst>
              <a:ext uri="{FF2B5EF4-FFF2-40B4-BE49-F238E27FC236}">
                <a16:creationId xmlns:a16="http://schemas.microsoft.com/office/drawing/2014/main" id="{7F6A2CC0-48E3-426E-BC63-B9D249E87DC1}"/>
              </a:ext>
            </a:extLst>
          </p:cNvPr>
          <p:cNvSpPr/>
          <p:nvPr/>
        </p:nvSpPr>
        <p:spPr>
          <a:xfrm>
            <a:off x="7713746" y="1838292"/>
            <a:ext cx="103783" cy="102270"/>
          </a:xfrm>
          <a:prstGeom prst="ellipse">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374" name="Ellipse 373">
            <a:extLst>
              <a:ext uri="{FF2B5EF4-FFF2-40B4-BE49-F238E27FC236}">
                <a16:creationId xmlns:a16="http://schemas.microsoft.com/office/drawing/2014/main" id="{F83E2C14-B00A-4AF8-9BCD-4D23F65130BF}"/>
              </a:ext>
            </a:extLst>
          </p:cNvPr>
          <p:cNvSpPr/>
          <p:nvPr/>
        </p:nvSpPr>
        <p:spPr>
          <a:xfrm>
            <a:off x="8762394" y="1188615"/>
            <a:ext cx="103783" cy="102270"/>
          </a:xfrm>
          <a:prstGeom prst="ellipse">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375" name="Ellipse 374">
            <a:extLst>
              <a:ext uri="{FF2B5EF4-FFF2-40B4-BE49-F238E27FC236}">
                <a16:creationId xmlns:a16="http://schemas.microsoft.com/office/drawing/2014/main" id="{2B97390D-4E99-4C2C-94D6-33E67266F6F8}"/>
              </a:ext>
            </a:extLst>
          </p:cNvPr>
          <p:cNvSpPr/>
          <p:nvPr/>
        </p:nvSpPr>
        <p:spPr>
          <a:xfrm>
            <a:off x="8762394" y="1506715"/>
            <a:ext cx="103783" cy="102270"/>
          </a:xfrm>
          <a:prstGeom prst="ellipse">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376" name="Ellipse 375">
            <a:extLst>
              <a:ext uri="{FF2B5EF4-FFF2-40B4-BE49-F238E27FC236}">
                <a16:creationId xmlns:a16="http://schemas.microsoft.com/office/drawing/2014/main" id="{1A8E3D2E-FA38-49A1-B688-58E5B88FA8CF}"/>
              </a:ext>
            </a:extLst>
          </p:cNvPr>
          <p:cNvSpPr/>
          <p:nvPr/>
        </p:nvSpPr>
        <p:spPr>
          <a:xfrm>
            <a:off x="8762394" y="1824813"/>
            <a:ext cx="103783" cy="102270"/>
          </a:xfrm>
          <a:prstGeom prst="ellipse">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8" name="Pfeil: nach oben und unten 7">
            <a:extLst>
              <a:ext uri="{FF2B5EF4-FFF2-40B4-BE49-F238E27FC236}">
                <a16:creationId xmlns:a16="http://schemas.microsoft.com/office/drawing/2014/main" id="{B7718911-AD74-4B67-A870-39D790C2947E}"/>
              </a:ext>
            </a:extLst>
          </p:cNvPr>
          <p:cNvSpPr/>
          <p:nvPr/>
        </p:nvSpPr>
        <p:spPr>
          <a:xfrm>
            <a:off x="8055563" y="1155360"/>
            <a:ext cx="134184" cy="218724"/>
          </a:xfrm>
          <a:prstGeom prst="upDown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377" name="Pfeil: nach oben und unten 376">
            <a:extLst>
              <a:ext uri="{FF2B5EF4-FFF2-40B4-BE49-F238E27FC236}">
                <a16:creationId xmlns:a16="http://schemas.microsoft.com/office/drawing/2014/main" id="{F85EE625-1D70-4006-93C8-4983B9B099E7}"/>
              </a:ext>
            </a:extLst>
          </p:cNvPr>
          <p:cNvSpPr/>
          <p:nvPr/>
        </p:nvSpPr>
        <p:spPr>
          <a:xfrm>
            <a:off x="8055563" y="1473459"/>
            <a:ext cx="134184" cy="218724"/>
          </a:xfrm>
          <a:prstGeom prst="upDown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378" name="Pfeil: nach oben und unten 377">
            <a:extLst>
              <a:ext uri="{FF2B5EF4-FFF2-40B4-BE49-F238E27FC236}">
                <a16:creationId xmlns:a16="http://schemas.microsoft.com/office/drawing/2014/main" id="{E638BFAF-D569-41D1-91C2-0A7E1202E7B0}"/>
              </a:ext>
            </a:extLst>
          </p:cNvPr>
          <p:cNvSpPr/>
          <p:nvPr/>
        </p:nvSpPr>
        <p:spPr>
          <a:xfrm>
            <a:off x="8055563" y="1783471"/>
            <a:ext cx="134184" cy="218724"/>
          </a:xfrm>
          <a:prstGeom prst="upDown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379" name="Pfeil: nach oben und unten 378">
            <a:extLst>
              <a:ext uri="{FF2B5EF4-FFF2-40B4-BE49-F238E27FC236}">
                <a16:creationId xmlns:a16="http://schemas.microsoft.com/office/drawing/2014/main" id="{F5FAFC80-971A-42CF-B34D-094ECDE8BACE}"/>
              </a:ext>
            </a:extLst>
          </p:cNvPr>
          <p:cNvSpPr/>
          <p:nvPr/>
        </p:nvSpPr>
        <p:spPr>
          <a:xfrm>
            <a:off x="8384445" y="1155360"/>
            <a:ext cx="134184" cy="218724"/>
          </a:xfrm>
          <a:prstGeom prst="upDown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380" name="Pfeil: nach oben und unten 379">
            <a:extLst>
              <a:ext uri="{FF2B5EF4-FFF2-40B4-BE49-F238E27FC236}">
                <a16:creationId xmlns:a16="http://schemas.microsoft.com/office/drawing/2014/main" id="{84E14FBE-9B07-4F18-B30C-78C92150393D}"/>
              </a:ext>
            </a:extLst>
          </p:cNvPr>
          <p:cNvSpPr/>
          <p:nvPr/>
        </p:nvSpPr>
        <p:spPr>
          <a:xfrm>
            <a:off x="8384445" y="1473459"/>
            <a:ext cx="134184" cy="218724"/>
          </a:xfrm>
          <a:prstGeom prst="upDown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381" name="Pfeil: nach oben und unten 380">
            <a:extLst>
              <a:ext uri="{FF2B5EF4-FFF2-40B4-BE49-F238E27FC236}">
                <a16:creationId xmlns:a16="http://schemas.microsoft.com/office/drawing/2014/main" id="{67797FB2-FFC5-4B64-8503-1F89EBB6E46F}"/>
              </a:ext>
            </a:extLst>
          </p:cNvPr>
          <p:cNvSpPr/>
          <p:nvPr/>
        </p:nvSpPr>
        <p:spPr>
          <a:xfrm>
            <a:off x="8384445" y="1783471"/>
            <a:ext cx="134184" cy="218724"/>
          </a:xfrm>
          <a:prstGeom prst="upDown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pic>
        <p:nvPicPr>
          <p:cNvPr id="39" name="Picture 10" descr="https://lh4.googleusercontent.com/SjtWGtD4b6cLgIWoys4pvoxUh3A756qMn6Mtk_YKz5vpSNHYiYTdgBLAE-MNweCaPQglVfAnDvrdKKzAZ2BXJ6_1m8nRfyrVI9PahdQfin9c-92D4Z7Dwm8wQWrEc8Fa_jskXu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4827" y="638518"/>
            <a:ext cx="1141970" cy="330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887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a:t>Einführung in Deep Learning</a:t>
            </a:r>
          </a:p>
        </p:txBody>
      </p:sp>
      <p:sp>
        <p:nvSpPr>
          <p:cNvPr id="4" name="Titel 3"/>
          <p:cNvSpPr>
            <a:spLocks noGrp="1"/>
          </p:cNvSpPr>
          <p:nvPr>
            <p:ph type="title"/>
          </p:nvPr>
        </p:nvSpPr>
        <p:spPr/>
        <p:txBody>
          <a:bodyPr/>
          <a:lstStyle/>
          <a:p>
            <a:r>
              <a:rPr lang="de-DE"/>
              <a:t>Kantenfilter</a:t>
            </a:r>
          </a:p>
        </p:txBody>
      </p:sp>
      <p:sp>
        <p:nvSpPr>
          <p:cNvPr id="6" name="Textplatzhalter 5"/>
          <p:cNvSpPr>
            <a:spLocks noGrp="1"/>
          </p:cNvSpPr>
          <p:nvPr>
            <p:ph type="body" sz="quarter" idx="14"/>
          </p:nvPr>
        </p:nvSpPr>
        <p:spPr/>
        <p:txBody>
          <a:bodyPr/>
          <a:lstStyle/>
          <a:p>
            <a:endParaRPr lang="de-DE"/>
          </a:p>
        </p:txBody>
      </p:sp>
      <p:pic>
        <p:nvPicPr>
          <p:cNvPr id="10242" name="Picture 2" descr="https://upload.wikimedia.org/wikipedia/commons/3/3f/Bikesgra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354" y="1566910"/>
            <a:ext cx="2930400" cy="21978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s://upload.wikimedia.org/wikipedia/commons/6/60/Bikesgraygv.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0756" y="991722"/>
            <a:ext cx="2362270" cy="1771703"/>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https://upload.wikimedia.org/wikipedia/commons/8/8a/Bikesgraygh.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47069" y="2934163"/>
            <a:ext cx="2369644" cy="1777232"/>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https://upload.wikimedia.org/wikipedia/commons/1/17/Bikesgraysobel.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22962" y="1565843"/>
            <a:ext cx="2931823" cy="2198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871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a:t>Einführung in Deep Learning</a:t>
            </a:r>
          </a:p>
        </p:txBody>
      </p:sp>
      <p:sp>
        <p:nvSpPr>
          <p:cNvPr id="4" name="Titel 3"/>
          <p:cNvSpPr>
            <a:spLocks noGrp="1"/>
          </p:cNvSpPr>
          <p:nvPr>
            <p:ph type="title"/>
          </p:nvPr>
        </p:nvSpPr>
        <p:spPr/>
        <p:txBody>
          <a:bodyPr/>
          <a:lstStyle/>
          <a:p>
            <a:r>
              <a:rPr lang="de-DE" err="1"/>
              <a:t>Going</a:t>
            </a:r>
            <a:r>
              <a:rPr lang="de-DE"/>
              <a:t> </a:t>
            </a:r>
            <a:r>
              <a:rPr lang="de-DE" err="1"/>
              <a:t>Deeper</a:t>
            </a:r>
            <a:endParaRPr lang="de-DE"/>
          </a:p>
        </p:txBody>
      </p:sp>
      <p:sp>
        <p:nvSpPr>
          <p:cNvPr id="6" name="Textplatzhalter 5"/>
          <p:cNvSpPr>
            <a:spLocks noGrp="1"/>
          </p:cNvSpPr>
          <p:nvPr>
            <p:ph type="body" sz="quarter" idx="14"/>
          </p:nvPr>
        </p:nvSpPr>
        <p:spPr/>
        <p:txBody>
          <a:bodyPr/>
          <a:lstStyle/>
          <a:p>
            <a:endParaRPr lang="de-DE"/>
          </a:p>
        </p:txBody>
      </p:sp>
      <p:pic>
        <p:nvPicPr>
          <p:cNvPr id="7" name="Grafik 6"/>
          <p:cNvPicPr>
            <a:picLocks noChangeAspect="1"/>
          </p:cNvPicPr>
          <p:nvPr/>
        </p:nvPicPr>
        <p:blipFill>
          <a:blip r:embed="rId3"/>
          <a:stretch>
            <a:fillRect/>
          </a:stretch>
        </p:blipFill>
        <p:spPr>
          <a:xfrm>
            <a:off x="215900" y="900028"/>
            <a:ext cx="8215300" cy="3854091"/>
          </a:xfrm>
          <a:prstGeom prst="rect">
            <a:avLst/>
          </a:prstGeom>
        </p:spPr>
      </p:pic>
      <p:sp>
        <p:nvSpPr>
          <p:cNvPr id="8" name="Textfeld 7"/>
          <p:cNvSpPr txBox="1"/>
          <p:nvPr/>
        </p:nvSpPr>
        <p:spPr>
          <a:xfrm>
            <a:off x="155574" y="4750522"/>
            <a:ext cx="4868640" cy="200055"/>
          </a:xfrm>
          <a:prstGeom prst="rect">
            <a:avLst/>
          </a:prstGeom>
          <a:noFill/>
        </p:spPr>
        <p:txBody>
          <a:bodyPr wrap="none" rtlCol="0">
            <a:spAutoFit/>
          </a:bodyPr>
          <a:lstStyle/>
          <a:p>
            <a:r>
              <a:rPr lang="de-DE" sz="700" baseline="30000"/>
              <a:t> </a:t>
            </a:r>
            <a:r>
              <a:rPr lang="de-DE" sz="700"/>
              <a:t>Abb. aus </a:t>
            </a:r>
            <a:r>
              <a:rPr lang="de-DE" sz="700" err="1"/>
              <a:t>Gross</a:t>
            </a:r>
            <a:r>
              <a:rPr lang="de-DE" sz="700"/>
              <a:t>, D., 2016, Maschinelle Bilderkennung mit Big Data und </a:t>
            </a:r>
            <a:r>
              <a:rPr lang="de-DE" sz="700" err="1"/>
              <a:t>Deep</a:t>
            </a:r>
            <a:r>
              <a:rPr lang="de-DE" sz="700"/>
              <a:t> Learning, Business Technology 2016</a:t>
            </a:r>
          </a:p>
        </p:txBody>
      </p:sp>
    </p:spTree>
    <p:extLst>
      <p:ext uri="{BB962C8B-B14F-4D97-AF65-F5344CB8AC3E}">
        <p14:creationId xmlns:p14="http://schemas.microsoft.com/office/powerpoint/2010/main" val="36111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a:t>Einführung in Deep Learning</a:t>
            </a:r>
          </a:p>
        </p:txBody>
      </p:sp>
      <p:sp>
        <p:nvSpPr>
          <p:cNvPr id="4" name="Titel 3"/>
          <p:cNvSpPr>
            <a:spLocks noGrp="1"/>
          </p:cNvSpPr>
          <p:nvPr>
            <p:ph type="title"/>
          </p:nvPr>
        </p:nvSpPr>
        <p:spPr/>
        <p:txBody>
          <a:bodyPr/>
          <a:lstStyle/>
          <a:p>
            <a:r>
              <a:rPr lang="de-DE"/>
              <a:t>Warum „Deep Learning“ erst in den letzten Jahren in Mode kam</a:t>
            </a:r>
          </a:p>
        </p:txBody>
      </p:sp>
      <p:sp>
        <p:nvSpPr>
          <p:cNvPr id="5" name="Inhaltsplatzhalter 4"/>
          <p:cNvSpPr>
            <a:spLocks noGrp="1"/>
          </p:cNvSpPr>
          <p:nvPr>
            <p:ph sz="quarter" idx="13"/>
          </p:nvPr>
        </p:nvSpPr>
        <p:spPr>
          <a:xfrm>
            <a:off x="215900" y="1080000"/>
            <a:ext cx="4897120" cy="3708000"/>
          </a:xfrm>
        </p:spPr>
        <p:txBody>
          <a:bodyPr vert="horz" lIns="0" tIns="0" rIns="0" bIns="0" rtlCol="0" anchor="t">
            <a:noAutofit/>
          </a:bodyPr>
          <a:lstStyle/>
          <a:p>
            <a:pPr marL="215900" indent="-215900"/>
            <a:r>
              <a:rPr lang="de-DE"/>
              <a:t>Rechenpower</a:t>
            </a:r>
          </a:p>
          <a:p>
            <a:pPr marL="215900" indent="-215900"/>
            <a:r>
              <a:rPr lang="de-DE"/>
              <a:t>Alte Technologien wurden zu sehr </a:t>
            </a:r>
            <a:r>
              <a:rPr lang="de-DE" err="1"/>
              <a:t>gehyped</a:t>
            </a:r>
            <a:r>
              <a:rPr lang="de-DE"/>
              <a:t> und konnten hohe Erwartungen nicht erfüllen</a:t>
            </a:r>
            <a:endParaRPr lang="de-DE">
              <a:ea typeface="Open Sans Light"/>
              <a:cs typeface="Open Sans Light"/>
            </a:endParaRPr>
          </a:p>
          <a:p>
            <a:pPr marL="215900" indent="-215900"/>
            <a:r>
              <a:rPr lang="de-DE"/>
              <a:t>Datensätze nicht verfügbar</a:t>
            </a:r>
            <a:endParaRPr lang="de-DE">
              <a:ea typeface="Open Sans Light"/>
              <a:cs typeface="Open Sans Light"/>
            </a:endParaRPr>
          </a:p>
          <a:p>
            <a:pPr marL="215900" indent="-215900"/>
            <a:r>
              <a:rPr lang="de-DE"/>
              <a:t>Detailprobleme nicht gelöst</a:t>
            </a:r>
            <a:endParaRPr lang="de-DE">
              <a:ea typeface="Open Sans Light"/>
              <a:cs typeface="Open Sans Light"/>
            </a:endParaRPr>
          </a:p>
        </p:txBody>
      </p:sp>
      <p:sp>
        <p:nvSpPr>
          <p:cNvPr id="7" name="Textplatzhalter 6"/>
          <p:cNvSpPr>
            <a:spLocks noGrp="1"/>
          </p:cNvSpPr>
          <p:nvPr>
            <p:ph type="body" sz="quarter" idx="14"/>
          </p:nvPr>
        </p:nvSpPr>
        <p:spPr/>
        <p:txBody>
          <a:bodyPr/>
          <a:lstStyle/>
          <a:p>
            <a:endParaRPr lang="de-DE"/>
          </a:p>
        </p:txBody>
      </p:sp>
      <p:pic>
        <p:nvPicPr>
          <p:cNvPr id="8" name="Grafik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5904" y="2742091"/>
            <a:ext cx="3848096" cy="2164554"/>
          </a:xfrm>
          <a:prstGeom prst="rect">
            <a:avLst/>
          </a:prstGeom>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9932" y="1068260"/>
            <a:ext cx="1924048" cy="1453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Ovale Legende 5"/>
          <p:cNvSpPr/>
          <p:nvPr/>
        </p:nvSpPr>
        <p:spPr>
          <a:xfrm>
            <a:off x="5113020" y="762000"/>
            <a:ext cx="1489710" cy="1173478"/>
          </a:xfrm>
          <a:prstGeom prst="wedgeEllipseCallout">
            <a:avLst>
              <a:gd name="adj1" fmla="val 74500"/>
              <a:gd name="adj2" fmla="val 87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a:latin typeface="Open Sans Semibold" panose="020B0604020202020204" charset="0"/>
                <a:ea typeface="Open Sans Semibold" panose="020B0604020202020204" charset="0"/>
                <a:cs typeface="Open Sans Semibold" panose="020B0604020202020204" charset="0"/>
              </a:rPr>
              <a:t>More Input!</a:t>
            </a:r>
          </a:p>
        </p:txBody>
      </p:sp>
    </p:spTree>
    <p:extLst>
      <p:ext uri="{BB962C8B-B14F-4D97-AF65-F5344CB8AC3E}">
        <p14:creationId xmlns:p14="http://schemas.microsoft.com/office/powerpoint/2010/main" val="243942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a:t>Einführung in Deep Learning</a:t>
            </a:r>
          </a:p>
        </p:txBody>
      </p:sp>
      <p:sp>
        <p:nvSpPr>
          <p:cNvPr id="7" name="Textplatzhalter 6"/>
          <p:cNvSpPr>
            <a:spLocks noGrp="1"/>
          </p:cNvSpPr>
          <p:nvPr>
            <p:ph type="body" sz="quarter" idx="14"/>
          </p:nvPr>
        </p:nvSpPr>
        <p:spPr/>
        <p:txBody>
          <a:bodyPr/>
          <a:lstStyle/>
          <a:p>
            <a:endParaRPr lang="de-DE"/>
          </a:p>
        </p:txBody>
      </p:sp>
      <p:pic>
        <p:nvPicPr>
          <p:cNvPr id="2050" name="Picture 2" descr="neuralnetwork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7742"/>
          <a:stretch/>
        </p:blipFill>
        <p:spPr bwMode="auto">
          <a:xfrm>
            <a:off x="-1" y="7622"/>
            <a:ext cx="4475951" cy="283717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euralnetworks"/>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2300"/>
          <a:stretch/>
        </p:blipFill>
        <p:spPr bwMode="auto">
          <a:xfrm>
            <a:off x="4418965" y="0"/>
            <a:ext cx="4725035" cy="4089528"/>
          </a:xfrm>
          <a:prstGeom prst="rect">
            <a:avLst/>
          </a:prstGeom>
          <a:noFill/>
          <a:extLst>
            <a:ext uri="{909E8E84-426E-40DD-AFC4-6F175D3DCCD1}">
              <a14:hiddenFill xmlns:a14="http://schemas.microsoft.com/office/drawing/2010/main">
                <a:solidFill>
                  <a:srgbClr val="FFFFFF"/>
                </a:solidFill>
              </a14:hiddenFill>
            </a:ext>
          </a:extLst>
        </p:spPr>
      </p:pic>
      <p:sp>
        <p:nvSpPr>
          <p:cNvPr id="3" name="Textfeld 2">
            <a:extLst>
              <a:ext uri="{FF2B5EF4-FFF2-40B4-BE49-F238E27FC236}">
                <a16:creationId xmlns:a16="http://schemas.microsoft.com/office/drawing/2014/main" id="{868BB9F4-C8D8-4F85-BCB9-AB7322F04953}"/>
              </a:ext>
            </a:extLst>
          </p:cNvPr>
          <p:cNvSpPr txBox="1"/>
          <p:nvPr/>
        </p:nvSpPr>
        <p:spPr>
          <a:xfrm>
            <a:off x="155574" y="4750522"/>
            <a:ext cx="2008883" cy="200055"/>
          </a:xfrm>
          <a:prstGeom prst="rect">
            <a:avLst/>
          </a:prstGeom>
          <a:noFill/>
        </p:spPr>
        <p:txBody>
          <a:bodyPr wrap="none" rtlCol="0" anchor="t">
            <a:spAutoFit/>
          </a:bodyPr>
          <a:lstStyle/>
          <a:p>
            <a:r>
              <a:rPr lang="de-DE" sz="700"/>
              <a:t>Quelle: Fjodor van Veen – asimovinstitute.org</a:t>
            </a:r>
            <a:endParaRPr lang="de-DE" sz="700">
              <a:ea typeface="Open Sans Light"/>
              <a:cs typeface="Open Sans Light"/>
            </a:endParaRPr>
          </a:p>
        </p:txBody>
      </p:sp>
    </p:spTree>
    <p:extLst>
      <p:ext uri="{BB962C8B-B14F-4D97-AF65-F5344CB8AC3E}">
        <p14:creationId xmlns:p14="http://schemas.microsoft.com/office/powerpoint/2010/main" val="35304522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a:t>Einführung in Deep Learning</a:t>
            </a:r>
          </a:p>
        </p:txBody>
      </p:sp>
      <p:sp>
        <p:nvSpPr>
          <p:cNvPr id="4" name="Titel 3"/>
          <p:cNvSpPr>
            <a:spLocks noGrp="1"/>
          </p:cNvSpPr>
          <p:nvPr>
            <p:ph type="title"/>
          </p:nvPr>
        </p:nvSpPr>
        <p:spPr/>
        <p:txBody>
          <a:bodyPr/>
          <a:lstStyle/>
          <a:p>
            <a:r>
              <a:rPr lang="de-DE"/>
              <a:t>Beispiel: Anwendungsfall Musterkorrektur</a:t>
            </a:r>
          </a:p>
        </p:txBody>
      </p:sp>
      <p:sp>
        <p:nvSpPr>
          <p:cNvPr id="6" name="Textplatzhalter 5"/>
          <p:cNvSpPr>
            <a:spLocks noGrp="1"/>
          </p:cNvSpPr>
          <p:nvPr>
            <p:ph type="body" sz="quarter" idx="14"/>
          </p:nvPr>
        </p:nvSpPr>
        <p:spPr/>
        <p:txBody>
          <a:bodyPr/>
          <a:lstStyle/>
          <a:p>
            <a:endParaRPr lang="de-DE"/>
          </a:p>
        </p:txBody>
      </p:sp>
      <p:pic>
        <p:nvPicPr>
          <p:cNvPr id="1026" name="Picture 2" descr="http://www.asimovinstitute.org/wp-content/uploads/2016/09/h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0999" y="1024731"/>
            <a:ext cx="896111" cy="907748"/>
          </a:xfrm>
          <a:prstGeom prst="rect">
            <a:avLst/>
          </a:prstGeom>
          <a:noFill/>
          <a:extLst>
            <a:ext uri="{909E8E84-426E-40DD-AFC4-6F175D3DCCD1}">
              <a14:hiddenFill xmlns:a14="http://schemas.microsoft.com/office/drawing/2010/main">
                <a:solidFill>
                  <a:srgbClr val="FFFFFF"/>
                </a:solidFill>
              </a14:hiddenFill>
            </a:ext>
          </a:extLst>
        </p:spPr>
      </p:pic>
      <p:sp>
        <p:nvSpPr>
          <p:cNvPr id="7" name="Rechteck 6"/>
          <p:cNvSpPr/>
          <p:nvPr/>
        </p:nvSpPr>
        <p:spPr>
          <a:xfrm>
            <a:off x="2249680" y="1534159"/>
            <a:ext cx="497840" cy="498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p:cNvSpPr/>
          <p:nvPr/>
        </p:nvSpPr>
        <p:spPr>
          <a:xfrm>
            <a:off x="2747520" y="1534158"/>
            <a:ext cx="497840" cy="498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3245360" y="1534160"/>
            <a:ext cx="497840" cy="498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p:cNvSpPr/>
          <p:nvPr/>
        </p:nvSpPr>
        <p:spPr>
          <a:xfrm>
            <a:off x="3743200" y="1534159"/>
            <a:ext cx="497840" cy="498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p:cNvSpPr/>
          <p:nvPr/>
        </p:nvSpPr>
        <p:spPr>
          <a:xfrm>
            <a:off x="4241040" y="1534161"/>
            <a:ext cx="497840" cy="498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p:cNvSpPr/>
          <p:nvPr/>
        </p:nvSpPr>
        <p:spPr>
          <a:xfrm>
            <a:off x="2249680" y="2032634"/>
            <a:ext cx="497840" cy="4984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16" name="Rechteck 15"/>
          <p:cNvSpPr/>
          <p:nvPr/>
        </p:nvSpPr>
        <p:spPr>
          <a:xfrm>
            <a:off x="2747520" y="2032633"/>
            <a:ext cx="497840" cy="4984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17" name="Rechteck 16"/>
          <p:cNvSpPr/>
          <p:nvPr/>
        </p:nvSpPr>
        <p:spPr>
          <a:xfrm>
            <a:off x="3245360" y="2032635"/>
            <a:ext cx="497840" cy="4984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18" name="Rechteck 17"/>
          <p:cNvSpPr/>
          <p:nvPr/>
        </p:nvSpPr>
        <p:spPr>
          <a:xfrm>
            <a:off x="3743200" y="2032634"/>
            <a:ext cx="497840" cy="498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p:cNvSpPr/>
          <p:nvPr/>
        </p:nvSpPr>
        <p:spPr>
          <a:xfrm>
            <a:off x="4241040" y="2032636"/>
            <a:ext cx="497840" cy="4984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21" name="Rechteck 20"/>
          <p:cNvSpPr/>
          <p:nvPr/>
        </p:nvSpPr>
        <p:spPr>
          <a:xfrm>
            <a:off x="2249680" y="2531112"/>
            <a:ext cx="497840" cy="4984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22" name="Rechteck 21"/>
          <p:cNvSpPr/>
          <p:nvPr/>
        </p:nvSpPr>
        <p:spPr>
          <a:xfrm>
            <a:off x="2747520" y="2531111"/>
            <a:ext cx="497840" cy="4984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23" name="Rechteck 22"/>
          <p:cNvSpPr/>
          <p:nvPr/>
        </p:nvSpPr>
        <p:spPr>
          <a:xfrm>
            <a:off x="3245360" y="2531113"/>
            <a:ext cx="497840" cy="498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eck 23"/>
          <p:cNvSpPr/>
          <p:nvPr/>
        </p:nvSpPr>
        <p:spPr>
          <a:xfrm>
            <a:off x="3743200" y="2531112"/>
            <a:ext cx="497840" cy="4984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25" name="Rechteck 24"/>
          <p:cNvSpPr/>
          <p:nvPr/>
        </p:nvSpPr>
        <p:spPr>
          <a:xfrm>
            <a:off x="4241040" y="2531114"/>
            <a:ext cx="497840" cy="4984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27" name="Rechteck 26"/>
          <p:cNvSpPr/>
          <p:nvPr/>
        </p:nvSpPr>
        <p:spPr>
          <a:xfrm>
            <a:off x="2249680" y="3029590"/>
            <a:ext cx="497840" cy="4984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28" name="Rechteck 27"/>
          <p:cNvSpPr/>
          <p:nvPr/>
        </p:nvSpPr>
        <p:spPr>
          <a:xfrm>
            <a:off x="2747520" y="3029589"/>
            <a:ext cx="497840" cy="4984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29" name="Rechteck 28"/>
          <p:cNvSpPr/>
          <p:nvPr/>
        </p:nvSpPr>
        <p:spPr>
          <a:xfrm>
            <a:off x="3245360" y="3029591"/>
            <a:ext cx="497840" cy="498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Rechteck 29"/>
          <p:cNvSpPr/>
          <p:nvPr/>
        </p:nvSpPr>
        <p:spPr>
          <a:xfrm>
            <a:off x="3743200" y="3029590"/>
            <a:ext cx="497840" cy="4984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31" name="Rechteck 30"/>
          <p:cNvSpPr/>
          <p:nvPr/>
        </p:nvSpPr>
        <p:spPr>
          <a:xfrm>
            <a:off x="4241040" y="3029592"/>
            <a:ext cx="497840" cy="4984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33" name="Rechteck 32"/>
          <p:cNvSpPr/>
          <p:nvPr/>
        </p:nvSpPr>
        <p:spPr>
          <a:xfrm>
            <a:off x="2249680" y="3528068"/>
            <a:ext cx="497840" cy="4984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34" name="Rechteck 33"/>
          <p:cNvSpPr/>
          <p:nvPr/>
        </p:nvSpPr>
        <p:spPr>
          <a:xfrm>
            <a:off x="2747520" y="3528067"/>
            <a:ext cx="497840" cy="4984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35" name="Rechteck 34"/>
          <p:cNvSpPr/>
          <p:nvPr/>
        </p:nvSpPr>
        <p:spPr>
          <a:xfrm>
            <a:off x="3245360" y="3528069"/>
            <a:ext cx="497840" cy="4984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36" name="Rechteck 35"/>
          <p:cNvSpPr/>
          <p:nvPr/>
        </p:nvSpPr>
        <p:spPr>
          <a:xfrm>
            <a:off x="3743200" y="3528068"/>
            <a:ext cx="497840" cy="498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Rechteck 36"/>
          <p:cNvSpPr/>
          <p:nvPr/>
        </p:nvSpPr>
        <p:spPr>
          <a:xfrm>
            <a:off x="4241040" y="3528070"/>
            <a:ext cx="497840" cy="4984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39" name="Rechteck 38"/>
          <p:cNvSpPr/>
          <p:nvPr/>
        </p:nvSpPr>
        <p:spPr>
          <a:xfrm>
            <a:off x="2249680" y="4025541"/>
            <a:ext cx="497840" cy="4984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40" name="Rechteck 39"/>
          <p:cNvSpPr/>
          <p:nvPr/>
        </p:nvSpPr>
        <p:spPr>
          <a:xfrm>
            <a:off x="2747520" y="4025540"/>
            <a:ext cx="497840" cy="4984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41" name="Rechteck 40"/>
          <p:cNvSpPr/>
          <p:nvPr/>
        </p:nvSpPr>
        <p:spPr>
          <a:xfrm>
            <a:off x="3245360" y="4025542"/>
            <a:ext cx="497840" cy="4984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42" name="Rechteck 41"/>
          <p:cNvSpPr/>
          <p:nvPr/>
        </p:nvSpPr>
        <p:spPr>
          <a:xfrm>
            <a:off x="3743200" y="4025541"/>
            <a:ext cx="497840" cy="498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3" name="Rechteck 42"/>
          <p:cNvSpPr/>
          <p:nvPr/>
        </p:nvSpPr>
        <p:spPr>
          <a:xfrm>
            <a:off x="4241040" y="4025543"/>
            <a:ext cx="497840" cy="4984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45" name="Rechteck 44"/>
          <p:cNvSpPr/>
          <p:nvPr/>
        </p:nvSpPr>
        <p:spPr>
          <a:xfrm>
            <a:off x="6297280" y="1534170"/>
            <a:ext cx="497840" cy="498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Rechteck 45"/>
          <p:cNvSpPr/>
          <p:nvPr/>
        </p:nvSpPr>
        <p:spPr>
          <a:xfrm>
            <a:off x="6795120" y="1534169"/>
            <a:ext cx="497840" cy="498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Rechteck 46"/>
          <p:cNvSpPr/>
          <p:nvPr/>
        </p:nvSpPr>
        <p:spPr>
          <a:xfrm>
            <a:off x="7292960" y="1534171"/>
            <a:ext cx="497840" cy="498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Rechteck 47"/>
          <p:cNvSpPr/>
          <p:nvPr/>
        </p:nvSpPr>
        <p:spPr>
          <a:xfrm>
            <a:off x="7790800" y="1534170"/>
            <a:ext cx="497840" cy="498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Rechteck 48"/>
          <p:cNvSpPr/>
          <p:nvPr/>
        </p:nvSpPr>
        <p:spPr>
          <a:xfrm>
            <a:off x="8288640" y="1534172"/>
            <a:ext cx="497840" cy="498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 name="Rechteck 49"/>
          <p:cNvSpPr/>
          <p:nvPr/>
        </p:nvSpPr>
        <p:spPr>
          <a:xfrm>
            <a:off x="6297280" y="2032645"/>
            <a:ext cx="497840" cy="4984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51" name="Rechteck 50"/>
          <p:cNvSpPr/>
          <p:nvPr/>
        </p:nvSpPr>
        <p:spPr>
          <a:xfrm>
            <a:off x="6795120" y="2032644"/>
            <a:ext cx="497840" cy="4984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52" name="Rechteck 51"/>
          <p:cNvSpPr/>
          <p:nvPr/>
        </p:nvSpPr>
        <p:spPr>
          <a:xfrm>
            <a:off x="7292960" y="2032646"/>
            <a:ext cx="497840" cy="498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3" name="Rechteck 52"/>
          <p:cNvSpPr/>
          <p:nvPr/>
        </p:nvSpPr>
        <p:spPr>
          <a:xfrm>
            <a:off x="7790800" y="2032645"/>
            <a:ext cx="497840" cy="4984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54" name="Rechteck 53"/>
          <p:cNvSpPr/>
          <p:nvPr/>
        </p:nvSpPr>
        <p:spPr>
          <a:xfrm>
            <a:off x="8288640" y="2032647"/>
            <a:ext cx="497840" cy="4984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55" name="Rechteck 54"/>
          <p:cNvSpPr/>
          <p:nvPr/>
        </p:nvSpPr>
        <p:spPr>
          <a:xfrm>
            <a:off x="6297280" y="2531123"/>
            <a:ext cx="497840" cy="4984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56" name="Rechteck 55"/>
          <p:cNvSpPr/>
          <p:nvPr/>
        </p:nvSpPr>
        <p:spPr>
          <a:xfrm>
            <a:off x="6795120" y="2531122"/>
            <a:ext cx="497840" cy="4984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57" name="Rechteck 56"/>
          <p:cNvSpPr/>
          <p:nvPr/>
        </p:nvSpPr>
        <p:spPr>
          <a:xfrm>
            <a:off x="7292960" y="2531124"/>
            <a:ext cx="497840" cy="498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8" name="Rechteck 57"/>
          <p:cNvSpPr/>
          <p:nvPr/>
        </p:nvSpPr>
        <p:spPr>
          <a:xfrm>
            <a:off x="7790800" y="2531123"/>
            <a:ext cx="497840" cy="4984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59" name="Rechteck 58"/>
          <p:cNvSpPr/>
          <p:nvPr/>
        </p:nvSpPr>
        <p:spPr>
          <a:xfrm>
            <a:off x="8288640" y="2531125"/>
            <a:ext cx="497840" cy="4984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60" name="Rechteck 59"/>
          <p:cNvSpPr/>
          <p:nvPr/>
        </p:nvSpPr>
        <p:spPr>
          <a:xfrm>
            <a:off x="6297280" y="3029601"/>
            <a:ext cx="497840" cy="4984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61" name="Rechteck 60"/>
          <p:cNvSpPr/>
          <p:nvPr/>
        </p:nvSpPr>
        <p:spPr>
          <a:xfrm>
            <a:off x="6795120" y="3029600"/>
            <a:ext cx="497840" cy="4984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62" name="Rechteck 61"/>
          <p:cNvSpPr/>
          <p:nvPr/>
        </p:nvSpPr>
        <p:spPr>
          <a:xfrm>
            <a:off x="7292960" y="3029602"/>
            <a:ext cx="497840" cy="498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3" name="Rechteck 62"/>
          <p:cNvSpPr/>
          <p:nvPr/>
        </p:nvSpPr>
        <p:spPr>
          <a:xfrm>
            <a:off x="7790800" y="3029601"/>
            <a:ext cx="497840" cy="4984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64" name="Rechteck 63"/>
          <p:cNvSpPr/>
          <p:nvPr/>
        </p:nvSpPr>
        <p:spPr>
          <a:xfrm>
            <a:off x="8288640" y="3029603"/>
            <a:ext cx="497840" cy="4984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65" name="Rechteck 64"/>
          <p:cNvSpPr/>
          <p:nvPr/>
        </p:nvSpPr>
        <p:spPr>
          <a:xfrm>
            <a:off x="6297280" y="3528079"/>
            <a:ext cx="497840" cy="4984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66" name="Rechteck 65"/>
          <p:cNvSpPr/>
          <p:nvPr/>
        </p:nvSpPr>
        <p:spPr>
          <a:xfrm>
            <a:off x="6795120" y="3528078"/>
            <a:ext cx="497840" cy="4984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67" name="Rechteck 66"/>
          <p:cNvSpPr/>
          <p:nvPr/>
        </p:nvSpPr>
        <p:spPr>
          <a:xfrm>
            <a:off x="7292960" y="3528080"/>
            <a:ext cx="497840" cy="498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8" name="Rechteck 67"/>
          <p:cNvSpPr/>
          <p:nvPr/>
        </p:nvSpPr>
        <p:spPr>
          <a:xfrm>
            <a:off x="7790800" y="3528079"/>
            <a:ext cx="497840" cy="4984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69" name="Rechteck 68"/>
          <p:cNvSpPr/>
          <p:nvPr/>
        </p:nvSpPr>
        <p:spPr>
          <a:xfrm>
            <a:off x="8288640" y="3528081"/>
            <a:ext cx="497840" cy="4984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70" name="Rechteck 69"/>
          <p:cNvSpPr/>
          <p:nvPr/>
        </p:nvSpPr>
        <p:spPr>
          <a:xfrm>
            <a:off x="6297280" y="4025552"/>
            <a:ext cx="497840" cy="4984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71" name="Rechteck 70"/>
          <p:cNvSpPr/>
          <p:nvPr/>
        </p:nvSpPr>
        <p:spPr>
          <a:xfrm>
            <a:off x="6795120" y="4025551"/>
            <a:ext cx="497840" cy="4984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72" name="Rechteck 71"/>
          <p:cNvSpPr/>
          <p:nvPr/>
        </p:nvSpPr>
        <p:spPr>
          <a:xfrm>
            <a:off x="7292960" y="4025553"/>
            <a:ext cx="497840" cy="498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3" name="Rechteck 72"/>
          <p:cNvSpPr/>
          <p:nvPr/>
        </p:nvSpPr>
        <p:spPr>
          <a:xfrm>
            <a:off x="7790800" y="4025552"/>
            <a:ext cx="497840" cy="4984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74" name="Rechteck 73"/>
          <p:cNvSpPr/>
          <p:nvPr/>
        </p:nvSpPr>
        <p:spPr>
          <a:xfrm>
            <a:off x="8288640" y="4025554"/>
            <a:ext cx="497840" cy="4984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9" name="Pfeil nach rechts 8"/>
          <p:cNvSpPr/>
          <p:nvPr/>
        </p:nvSpPr>
        <p:spPr>
          <a:xfrm>
            <a:off x="4968000" y="2780348"/>
            <a:ext cx="986400" cy="6143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Picture 2" descr="http://www.asimovinstitute.org/wp-content/uploads/2016/09/rb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9809" y="2281884"/>
            <a:ext cx="447930" cy="8767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asimovinstitute.org/wp-content/uploads/2016/09/db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6033" y="3394710"/>
            <a:ext cx="1626044" cy="920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2594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68" y="1733946"/>
            <a:ext cx="2414016" cy="2061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ußzeilenplatzhalter 1"/>
          <p:cNvSpPr>
            <a:spLocks noGrp="1"/>
          </p:cNvSpPr>
          <p:nvPr>
            <p:ph type="ftr" sz="quarter" idx="11"/>
          </p:nvPr>
        </p:nvSpPr>
        <p:spPr/>
        <p:txBody>
          <a:bodyPr/>
          <a:lstStyle/>
          <a:p>
            <a:r>
              <a:rPr lang="de-DE"/>
              <a:t>Einführung in Deep Learning</a:t>
            </a:r>
          </a:p>
        </p:txBody>
      </p:sp>
      <p:sp>
        <p:nvSpPr>
          <p:cNvPr id="4" name="Titel 3"/>
          <p:cNvSpPr>
            <a:spLocks noGrp="1"/>
          </p:cNvSpPr>
          <p:nvPr>
            <p:ph type="title"/>
          </p:nvPr>
        </p:nvSpPr>
        <p:spPr/>
        <p:txBody>
          <a:bodyPr/>
          <a:lstStyle/>
          <a:p>
            <a:r>
              <a:rPr lang="de-DE"/>
              <a:t>Beispiel: Autoencoder</a:t>
            </a:r>
          </a:p>
        </p:txBody>
      </p:sp>
      <p:sp>
        <p:nvSpPr>
          <p:cNvPr id="6" name="Textplatzhalter 5"/>
          <p:cNvSpPr>
            <a:spLocks noGrp="1"/>
          </p:cNvSpPr>
          <p:nvPr>
            <p:ph type="body" sz="quarter" idx="14"/>
          </p:nvPr>
        </p:nvSpPr>
        <p:spPr/>
        <p:txBody>
          <a:bodyPr/>
          <a:lstStyle/>
          <a:p>
            <a:endParaRPr lang="de-DE"/>
          </a:p>
        </p:txBody>
      </p:sp>
      <p:pic>
        <p:nvPicPr>
          <p:cNvPr id="2050" name="Picture 2" descr="http://www.asimovinstitute.org/wp-content/uploads/2016/09/a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4032" y="1254242"/>
            <a:ext cx="2204108" cy="2981279"/>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0181" y="1533337"/>
            <a:ext cx="2483675" cy="2198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Pfeil nach rechts 6"/>
          <p:cNvSpPr/>
          <p:nvPr/>
        </p:nvSpPr>
        <p:spPr>
          <a:xfrm>
            <a:off x="2609088" y="2587226"/>
            <a:ext cx="652272" cy="3153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Pfeil nach rechts 10"/>
          <p:cNvSpPr/>
          <p:nvPr/>
        </p:nvSpPr>
        <p:spPr>
          <a:xfrm>
            <a:off x="5669280" y="2532362"/>
            <a:ext cx="652272" cy="3153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feld 11"/>
          <p:cNvSpPr txBox="1"/>
          <p:nvPr/>
        </p:nvSpPr>
        <p:spPr>
          <a:xfrm>
            <a:off x="2776821" y="967418"/>
            <a:ext cx="2965620" cy="300082"/>
          </a:xfrm>
          <a:prstGeom prst="rect">
            <a:avLst/>
          </a:prstGeom>
          <a:noFill/>
        </p:spPr>
        <p:txBody>
          <a:bodyPr wrap="none" rtlCol="0">
            <a:spAutoFit/>
          </a:bodyPr>
          <a:lstStyle/>
          <a:p>
            <a:r>
              <a:rPr lang="de-DE">
                <a:latin typeface="Open Sans Semibold" panose="020B0604020202020204" charset="0"/>
                <a:ea typeface="Open Sans Semibold" panose="020B0604020202020204" charset="0"/>
                <a:cs typeface="Open Sans Semibold" panose="020B0604020202020204" charset="0"/>
              </a:rPr>
              <a:t>Anwendungszweck: Kompression</a:t>
            </a:r>
          </a:p>
        </p:txBody>
      </p:sp>
    </p:spTree>
    <p:extLst>
      <p:ext uri="{BB962C8B-B14F-4D97-AF65-F5344CB8AC3E}">
        <p14:creationId xmlns:p14="http://schemas.microsoft.com/office/powerpoint/2010/main" val="3218322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el 35"/>
          <p:cNvSpPr>
            <a:spLocks noGrp="1"/>
          </p:cNvSpPr>
          <p:nvPr>
            <p:ph type="title"/>
          </p:nvPr>
        </p:nvSpPr>
        <p:spPr/>
        <p:txBody>
          <a:bodyPr/>
          <a:lstStyle/>
          <a:p>
            <a:endParaRPr lang="de-DE"/>
          </a:p>
        </p:txBody>
      </p:sp>
      <p:sp>
        <p:nvSpPr>
          <p:cNvPr id="3" name="Textplatzhalter 2"/>
          <p:cNvSpPr>
            <a:spLocks noGrp="1"/>
          </p:cNvSpPr>
          <p:nvPr>
            <p:ph type="body" sz="quarter" idx="16"/>
          </p:nvPr>
        </p:nvSpPr>
        <p:spPr/>
        <p:txBody>
          <a:bodyPr/>
          <a:lstStyle/>
          <a:p>
            <a:r>
              <a:rPr lang="de-DE"/>
              <a:t>1</a:t>
            </a:r>
          </a:p>
        </p:txBody>
      </p:sp>
      <p:sp>
        <p:nvSpPr>
          <p:cNvPr id="4" name="Textplatzhalter 3"/>
          <p:cNvSpPr>
            <a:spLocks noGrp="1"/>
          </p:cNvSpPr>
          <p:nvPr>
            <p:ph type="body" sz="quarter" idx="17"/>
          </p:nvPr>
        </p:nvSpPr>
        <p:spPr/>
        <p:txBody>
          <a:bodyPr/>
          <a:lstStyle/>
          <a:p>
            <a:r>
              <a:rPr lang="de-DE"/>
              <a:t>2</a:t>
            </a:r>
          </a:p>
        </p:txBody>
      </p:sp>
      <p:sp>
        <p:nvSpPr>
          <p:cNvPr id="9" name="Textplatzhalter 8"/>
          <p:cNvSpPr>
            <a:spLocks noGrp="1"/>
          </p:cNvSpPr>
          <p:nvPr>
            <p:ph type="body" sz="quarter" idx="21"/>
          </p:nvPr>
        </p:nvSpPr>
        <p:spPr/>
        <p:txBody>
          <a:bodyPr/>
          <a:lstStyle/>
          <a:p>
            <a:r>
              <a:rPr lang="de-DE"/>
              <a:t>Einführung in </a:t>
            </a:r>
            <a:r>
              <a:rPr lang="de-DE" err="1"/>
              <a:t>Machine</a:t>
            </a:r>
            <a:r>
              <a:rPr lang="de-DE"/>
              <a:t> Learning	</a:t>
            </a:r>
          </a:p>
        </p:txBody>
      </p:sp>
      <p:sp>
        <p:nvSpPr>
          <p:cNvPr id="10" name="Textplatzhalter 9"/>
          <p:cNvSpPr>
            <a:spLocks noGrp="1"/>
          </p:cNvSpPr>
          <p:nvPr>
            <p:ph type="body" sz="quarter" idx="22"/>
          </p:nvPr>
        </p:nvSpPr>
        <p:spPr/>
        <p:txBody>
          <a:bodyPr/>
          <a:lstStyle/>
          <a:p>
            <a:r>
              <a:rPr lang="de-DE" err="1"/>
              <a:t>Hackathon</a:t>
            </a:r>
            <a:endParaRPr lang="de-DE"/>
          </a:p>
        </p:txBody>
      </p:sp>
      <p:sp>
        <p:nvSpPr>
          <p:cNvPr id="37" name="Textplatzhalter 36"/>
          <p:cNvSpPr>
            <a:spLocks noGrp="1"/>
          </p:cNvSpPr>
          <p:nvPr>
            <p:ph type="body" sz="quarter" idx="13"/>
          </p:nvPr>
        </p:nvSpPr>
        <p:spPr/>
        <p:txBody>
          <a:bodyPr/>
          <a:lstStyle/>
          <a:p>
            <a:endParaRPr lang="de-DE"/>
          </a:p>
        </p:txBody>
      </p:sp>
      <p:sp>
        <p:nvSpPr>
          <p:cNvPr id="14" name="Fußzeilenplatzhalter 13"/>
          <p:cNvSpPr>
            <a:spLocks noGrp="1"/>
          </p:cNvSpPr>
          <p:nvPr>
            <p:ph type="ftr" sz="quarter" idx="10"/>
          </p:nvPr>
        </p:nvSpPr>
        <p:spPr/>
        <p:txBody>
          <a:bodyPr/>
          <a:lstStyle/>
          <a:p>
            <a:r>
              <a:rPr lang="de-DE"/>
              <a:t>Einführung in Deep Learning</a:t>
            </a:r>
          </a:p>
        </p:txBody>
      </p:sp>
    </p:spTree>
    <p:extLst>
      <p:ext uri="{BB962C8B-B14F-4D97-AF65-F5344CB8AC3E}">
        <p14:creationId xmlns:p14="http://schemas.microsoft.com/office/powerpoint/2010/main" val="33543601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a:t>Einführung in Deep Learning</a:t>
            </a:r>
          </a:p>
        </p:txBody>
      </p:sp>
      <p:sp>
        <p:nvSpPr>
          <p:cNvPr id="4" name="Titel 3"/>
          <p:cNvSpPr>
            <a:spLocks noGrp="1"/>
          </p:cNvSpPr>
          <p:nvPr>
            <p:ph type="title"/>
          </p:nvPr>
        </p:nvSpPr>
        <p:spPr/>
        <p:txBody>
          <a:bodyPr/>
          <a:lstStyle/>
          <a:p>
            <a:r>
              <a:rPr lang="de-DE"/>
              <a:t>Beispiel: </a:t>
            </a:r>
            <a:r>
              <a:rPr lang="de-DE" err="1"/>
              <a:t>Variational</a:t>
            </a:r>
            <a:r>
              <a:rPr lang="de-DE"/>
              <a:t> Autoencoders</a:t>
            </a:r>
          </a:p>
        </p:txBody>
      </p:sp>
      <p:sp>
        <p:nvSpPr>
          <p:cNvPr id="6" name="Textplatzhalter 5"/>
          <p:cNvSpPr>
            <a:spLocks noGrp="1"/>
          </p:cNvSpPr>
          <p:nvPr>
            <p:ph type="body" sz="quarter" idx="14"/>
          </p:nvPr>
        </p:nvSpPr>
        <p:spPr/>
        <p:txBody>
          <a:bodyPr/>
          <a:lstStyle/>
          <a:p>
            <a:endParaRPr lang="de-DE"/>
          </a:p>
        </p:txBody>
      </p:sp>
      <p:sp>
        <p:nvSpPr>
          <p:cNvPr id="7" name="Pfeil nach rechts 6"/>
          <p:cNvSpPr/>
          <p:nvPr/>
        </p:nvSpPr>
        <p:spPr>
          <a:xfrm>
            <a:off x="2609088" y="2587226"/>
            <a:ext cx="652272" cy="3153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Pfeil nach rechts 10"/>
          <p:cNvSpPr/>
          <p:nvPr/>
        </p:nvSpPr>
        <p:spPr>
          <a:xfrm>
            <a:off x="5669280" y="2532362"/>
            <a:ext cx="652272" cy="3153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feld 11"/>
          <p:cNvSpPr txBox="1"/>
          <p:nvPr/>
        </p:nvSpPr>
        <p:spPr>
          <a:xfrm>
            <a:off x="2776821" y="967418"/>
            <a:ext cx="3563796" cy="300082"/>
          </a:xfrm>
          <a:prstGeom prst="rect">
            <a:avLst/>
          </a:prstGeom>
          <a:noFill/>
        </p:spPr>
        <p:txBody>
          <a:bodyPr wrap="none" rtlCol="0">
            <a:spAutoFit/>
          </a:bodyPr>
          <a:lstStyle/>
          <a:p>
            <a:r>
              <a:rPr lang="de-DE">
                <a:latin typeface="Open Sans Semibold" panose="020B0604020202020204" charset="0"/>
                <a:ea typeface="Open Sans Semibold" panose="020B0604020202020204" charset="0"/>
                <a:cs typeface="Open Sans Semibold" panose="020B0604020202020204" charset="0"/>
              </a:rPr>
              <a:t>Anwendungszweck: Rauschen entfernen</a:t>
            </a:r>
          </a:p>
        </p:txBody>
      </p:sp>
      <p:pic>
        <p:nvPicPr>
          <p:cNvPr id="3074" name="Picture 2" descr="http://www.asimovinstitute.org/wp-content/uploads/2016/09/va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5145" y="1533337"/>
            <a:ext cx="1994155" cy="2639323"/>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245" y="1770282"/>
            <a:ext cx="2281986" cy="1949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1552" y="1659031"/>
            <a:ext cx="2414016" cy="2061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842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a:t>Einführung in Deep Learning</a:t>
            </a:r>
          </a:p>
        </p:txBody>
      </p:sp>
      <p:sp>
        <p:nvSpPr>
          <p:cNvPr id="4" name="Titel 3"/>
          <p:cNvSpPr>
            <a:spLocks noGrp="1"/>
          </p:cNvSpPr>
          <p:nvPr>
            <p:ph type="title"/>
          </p:nvPr>
        </p:nvSpPr>
        <p:spPr/>
        <p:txBody>
          <a:bodyPr/>
          <a:lstStyle/>
          <a:p>
            <a:r>
              <a:rPr lang="de-DE"/>
              <a:t>Beispiel: Generative </a:t>
            </a:r>
            <a:r>
              <a:rPr lang="de-DE" err="1"/>
              <a:t>adversarial</a:t>
            </a:r>
            <a:r>
              <a:rPr lang="de-DE"/>
              <a:t> </a:t>
            </a:r>
            <a:r>
              <a:rPr lang="de-DE" err="1"/>
              <a:t>networks</a:t>
            </a:r>
            <a:endParaRPr lang="de-DE"/>
          </a:p>
        </p:txBody>
      </p:sp>
      <p:sp>
        <p:nvSpPr>
          <p:cNvPr id="6" name="Textplatzhalter 5"/>
          <p:cNvSpPr>
            <a:spLocks noGrp="1"/>
          </p:cNvSpPr>
          <p:nvPr>
            <p:ph type="body" sz="quarter" idx="14"/>
          </p:nvPr>
        </p:nvSpPr>
        <p:spPr/>
        <p:txBody>
          <a:bodyPr/>
          <a:lstStyle/>
          <a:p>
            <a:endParaRPr lang="de-DE"/>
          </a:p>
        </p:txBody>
      </p:sp>
      <p:pic>
        <p:nvPicPr>
          <p:cNvPr id="4098" name="Picture 2" descr="https://deepdreamgenerator.com/assets/landing/img/blend/horizontal/dd.jpg"/>
          <p:cNvPicPr>
            <a:picLocks noChangeAspect="1" noChangeArrowheads="1"/>
          </p:cNvPicPr>
          <p:nvPr/>
        </p:nvPicPr>
        <p:blipFill rotWithShape="1">
          <a:blip r:embed="rId2">
            <a:extLst>
              <a:ext uri="{28A0092B-C50C-407E-A947-70E740481C1C}">
                <a14:useLocalDpi xmlns:a14="http://schemas.microsoft.com/office/drawing/2010/main" val="0"/>
              </a:ext>
            </a:extLst>
          </a:blip>
          <a:srcRect l="67101"/>
          <a:stretch/>
        </p:blipFill>
        <p:spPr bwMode="auto">
          <a:xfrm>
            <a:off x="4823460" y="1356360"/>
            <a:ext cx="1609478" cy="326149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deepdreamgenerator.com/assets/landing/img/blend/horizontal/dd.jpg"/>
          <p:cNvPicPr>
            <a:picLocks noChangeAspect="1" noChangeArrowheads="1"/>
          </p:cNvPicPr>
          <p:nvPr/>
        </p:nvPicPr>
        <p:blipFill rotWithShape="1">
          <a:blip r:embed="rId2">
            <a:extLst>
              <a:ext uri="{28A0092B-C50C-407E-A947-70E740481C1C}">
                <a14:useLocalDpi xmlns:a14="http://schemas.microsoft.com/office/drawing/2010/main" val="0"/>
              </a:ext>
            </a:extLst>
          </a:blip>
          <a:srcRect r="66493"/>
          <a:stretch/>
        </p:blipFill>
        <p:spPr bwMode="auto">
          <a:xfrm>
            <a:off x="7234556" y="1356359"/>
            <a:ext cx="1619885" cy="3222957"/>
          </a:xfrm>
          <a:prstGeom prst="rect">
            <a:avLst/>
          </a:prstGeom>
          <a:noFill/>
          <a:extLst>
            <a:ext uri="{909E8E84-426E-40DD-AFC4-6F175D3DCCD1}">
              <a14:hiddenFill xmlns:a14="http://schemas.microsoft.com/office/drawing/2010/main">
                <a:solidFill>
                  <a:srgbClr val="FFFFFF"/>
                </a:solidFill>
              </a14:hiddenFill>
            </a:ext>
          </a:extLst>
        </p:spPr>
      </p:pic>
      <p:sp>
        <p:nvSpPr>
          <p:cNvPr id="7" name="Pfeil nach rechts 6"/>
          <p:cNvSpPr/>
          <p:nvPr/>
        </p:nvSpPr>
        <p:spPr>
          <a:xfrm>
            <a:off x="6471279" y="2423160"/>
            <a:ext cx="731520" cy="3962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Textfeld 12"/>
          <p:cNvSpPr txBox="1"/>
          <p:nvPr/>
        </p:nvSpPr>
        <p:spPr>
          <a:xfrm>
            <a:off x="384141" y="995760"/>
            <a:ext cx="3209533" cy="300082"/>
          </a:xfrm>
          <a:prstGeom prst="rect">
            <a:avLst/>
          </a:prstGeom>
          <a:noFill/>
        </p:spPr>
        <p:txBody>
          <a:bodyPr wrap="none" rtlCol="0">
            <a:spAutoFit/>
          </a:bodyPr>
          <a:lstStyle/>
          <a:p>
            <a:r>
              <a:rPr lang="de-DE">
                <a:latin typeface="Open Sans Semibold" panose="020B0604020202020204" charset="0"/>
                <a:ea typeface="Open Sans Semibold" panose="020B0604020202020204" charset="0"/>
                <a:cs typeface="Open Sans Semibold" panose="020B0604020202020204" charset="0"/>
              </a:rPr>
              <a:t>Anwendungszweck: Bildgenerierung</a:t>
            </a:r>
          </a:p>
        </p:txBody>
      </p:sp>
      <p:pic>
        <p:nvPicPr>
          <p:cNvPr id="17" name="Grafik 17">
            <a:extLst>
              <a:ext uri="{FF2B5EF4-FFF2-40B4-BE49-F238E27FC236}">
                <a16:creationId xmlns:a16="http://schemas.microsoft.com/office/drawing/2014/main" id="{AE0798E4-2161-469B-B779-32C537E1B5FB}"/>
              </a:ext>
            </a:extLst>
          </p:cNvPr>
          <p:cNvPicPr>
            <a:picLocks noChangeAspect="1"/>
          </p:cNvPicPr>
          <p:nvPr/>
        </p:nvPicPr>
        <p:blipFill>
          <a:blip r:embed="rId3"/>
          <a:stretch>
            <a:fillRect/>
          </a:stretch>
        </p:blipFill>
        <p:spPr>
          <a:xfrm>
            <a:off x="213360" y="1905003"/>
            <a:ext cx="4533900" cy="1973574"/>
          </a:xfrm>
          <a:prstGeom prst="rect">
            <a:avLst/>
          </a:prstGeom>
        </p:spPr>
      </p:pic>
      <p:sp>
        <p:nvSpPr>
          <p:cNvPr id="19" name="Textfeld 18">
            <a:extLst>
              <a:ext uri="{FF2B5EF4-FFF2-40B4-BE49-F238E27FC236}">
                <a16:creationId xmlns:a16="http://schemas.microsoft.com/office/drawing/2014/main" id="{B95C93BB-BCBB-44B9-ACF4-3DA32287EB80}"/>
              </a:ext>
            </a:extLst>
          </p:cNvPr>
          <p:cNvSpPr txBox="1"/>
          <p:nvPr/>
        </p:nvSpPr>
        <p:spPr>
          <a:xfrm>
            <a:off x="155574" y="4750522"/>
            <a:ext cx="2512226" cy="200055"/>
          </a:xfrm>
          <a:prstGeom prst="rect">
            <a:avLst/>
          </a:prstGeom>
          <a:noFill/>
        </p:spPr>
        <p:txBody>
          <a:bodyPr wrap="none" rtlCol="0" anchor="t">
            <a:spAutoFit/>
          </a:bodyPr>
          <a:lstStyle/>
          <a:p>
            <a:r>
              <a:rPr lang="de-DE" sz="700"/>
              <a:t>Quelle: deeplearning4j.org</a:t>
            </a:r>
            <a:r>
              <a:rPr lang="de-DE" sz="700">
                <a:ea typeface="Open Sans Light"/>
                <a:cs typeface="Open Sans Light"/>
              </a:rPr>
              <a:t>/generative-</a:t>
            </a:r>
            <a:r>
              <a:rPr lang="de-DE" sz="700" err="1">
                <a:ea typeface="Open Sans Light"/>
                <a:cs typeface="Open Sans Light"/>
              </a:rPr>
              <a:t>adversarial</a:t>
            </a:r>
            <a:r>
              <a:rPr lang="de-DE" sz="700">
                <a:ea typeface="Open Sans Light"/>
                <a:cs typeface="Open Sans Light"/>
              </a:rPr>
              <a:t>-network</a:t>
            </a:r>
          </a:p>
        </p:txBody>
      </p:sp>
    </p:spTree>
    <p:extLst>
      <p:ext uri="{BB962C8B-B14F-4D97-AF65-F5344CB8AC3E}">
        <p14:creationId xmlns:p14="http://schemas.microsoft.com/office/powerpoint/2010/main" val="34402095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a:t>Einführung in Deep Learning</a:t>
            </a:r>
          </a:p>
        </p:txBody>
      </p:sp>
      <p:sp>
        <p:nvSpPr>
          <p:cNvPr id="4" name="Titel 3"/>
          <p:cNvSpPr>
            <a:spLocks noGrp="1"/>
          </p:cNvSpPr>
          <p:nvPr>
            <p:ph type="title"/>
          </p:nvPr>
        </p:nvSpPr>
        <p:spPr/>
        <p:txBody>
          <a:bodyPr/>
          <a:lstStyle/>
          <a:p>
            <a:r>
              <a:rPr lang="de-DE"/>
              <a:t>Beispiel: </a:t>
            </a:r>
            <a:r>
              <a:rPr lang="de-DE" err="1"/>
              <a:t>Recurrent</a:t>
            </a:r>
            <a:r>
              <a:rPr lang="de-DE"/>
              <a:t> </a:t>
            </a:r>
            <a:r>
              <a:rPr lang="de-DE" err="1"/>
              <a:t>Neural</a:t>
            </a:r>
            <a:r>
              <a:rPr lang="de-DE"/>
              <a:t> Networks</a:t>
            </a:r>
          </a:p>
        </p:txBody>
      </p:sp>
      <p:sp>
        <p:nvSpPr>
          <p:cNvPr id="5" name="Inhaltsplatzhalter 4"/>
          <p:cNvSpPr>
            <a:spLocks noGrp="1"/>
          </p:cNvSpPr>
          <p:nvPr>
            <p:ph sz="quarter" idx="13"/>
          </p:nvPr>
        </p:nvSpPr>
        <p:spPr>
          <a:xfrm>
            <a:off x="4146643" y="1942483"/>
            <a:ext cx="4508500" cy="2310931"/>
          </a:xfrm>
        </p:spPr>
        <p:txBody>
          <a:bodyPr/>
          <a:lstStyle/>
          <a:p>
            <a:pPr marL="0" indent="0">
              <a:buNone/>
            </a:pPr>
            <a:endParaRPr lang="de-DE"/>
          </a:p>
          <a:p>
            <a:r>
              <a:rPr lang="de-DE"/>
              <a:t>Sätze als Input:</a:t>
            </a:r>
          </a:p>
          <a:p>
            <a:pPr lvl="1"/>
            <a:r>
              <a:rPr lang="de-DE"/>
              <a:t>Mark kennt Anna.</a:t>
            </a:r>
          </a:p>
          <a:p>
            <a:pPr lvl="1"/>
            <a:r>
              <a:rPr lang="de-DE"/>
              <a:t>Anna kennt Max.</a:t>
            </a:r>
          </a:p>
          <a:p>
            <a:pPr lvl="1"/>
            <a:r>
              <a:rPr lang="de-DE"/>
              <a:t>Max kennt Mark.</a:t>
            </a:r>
          </a:p>
          <a:p>
            <a:endParaRPr lang="de-DE"/>
          </a:p>
        </p:txBody>
      </p:sp>
      <p:sp>
        <p:nvSpPr>
          <p:cNvPr id="6" name="Textplatzhalter 5"/>
          <p:cNvSpPr>
            <a:spLocks noGrp="1"/>
          </p:cNvSpPr>
          <p:nvPr>
            <p:ph type="body" sz="quarter" idx="14"/>
          </p:nvPr>
        </p:nvSpPr>
        <p:spPr/>
        <p:txBody>
          <a:bodyPr/>
          <a:lstStyle/>
          <a:p>
            <a:endParaRPr lang="de-DE"/>
          </a:p>
        </p:txBody>
      </p:sp>
      <p:sp>
        <p:nvSpPr>
          <p:cNvPr id="8" name="Textfeld 7"/>
          <p:cNvSpPr txBox="1"/>
          <p:nvPr/>
        </p:nvSpPr>
        <p:spPr>
          <a:xfrm>
            <a:off x="137160" y="1104799"/>
            <a:ext cx="3802131" cy="300082"/>
          </a:xfrm>
          <a:prstGeom prst="rect">
            <a:avLst/>
          </a:prstGeom>
          <a:noFill/>
        </p:spPr>
        <p:txBody>
          <a:bodyPr wrap="none" rtlCol="0">
            <a:spAutoFit/>
          </a:bodyPr>
          <a:lstStyle/>
          <a:p>
            <a:r>
              <a:rPr lang="de-DE">
                <a:latin typeface="Open Sans Semibold" panose="020B0604020202020204" charset="0"/>
                <a:ea typeface="Open Sans Semibold" panose="020B0604020202020204" charset="0"/>
                <a:cs typeface="Open Sans Semibold" panose="020B0604020202020204" charset="0"/>
              </a:rPr>
              <a:t>Anwendungszweck: Regression/Vorhersage</a:t>
            </a:r>
          </a:p>
        </p:txBody>
      </p:sp>
      <p:sp>
        <p:nvSpPr>
          <p:cNvPr id="10" name="Inhaltsplatzhalter 4">
            <a:extLst>
              <a:ext uri="{FF2B5EF4-FFF2-40B4-BE49-F238E27FC236}">
                <a16:creationId xmlns:a16="http://schemas.microsoft.com/office/drawing/2014/main" id="{C7C30954-B2D1-4666-A459-FD408968D309}"/>
              </a:ext>
            </a:extLst>
          </p:cNvPr>
          <p:cNvSpPr txBox="1">
            <a:spLocks/>
          </p:cNvSpPr>
          <p:nvPr/>
        </p:nvSpPr>
        <p:spPr>
          <a:xfrm>
            <a:off x="4419600" y="787020"/>
            <a:ext cx="4508500" cy="2310931"/>
          </a:xfrm>
          <a:prstGeom prst="rect">
            <a:avLst/>
          </a:prstGeom>
        </p:spPr>
        <p:txBody>
          <a:bodyPr vert="horz" lIns="0" tIns="0" rIns="0" bIns="0" rtlCol="0">
            <a:noAutofit/>
          </a:bodyPr>
          <a:lstStyle>
            <a:lvl1pPr marL="216000" indent="-216000" algn="l" defTabSz="685800" rtl="0" eaLnBrk="1" latinLnBrk="0" hangingPunct="1">
              <a:lnSpc>
                <a:spcPct val="100000"/>
              </a:lnSpc>
              <a:spcBef>
                <a:spcPts val="900"/>
              </a:spcBef>
              <a:buClr>
                <a:schemeClr val="accent1"/>
              </a:buClr>
              <a:buSzPct val="70000"/>
              <a:buFont typeface="Wingdings 2" panose="05020102010507070707" pitchFamily="18" charset="2"/>
              <a:buChar char=""/>
              <a:defRPr sz="2000" kern="1200" baseline="0">
                <a:solidFill>
                  <a:schemeClr val="tx1"/>
                </a:solidFill>
                <a:latin typeface="+mn-lt"/>
                <a:ea typeface="+mn-ea"/>
                <a:cs typeface="+mn-cs"/>
              </a:defRPr>
            </a:lvl1pPr>
            <a:lvl2pPr marL="432000" indent="-216000" algn="l" defTabSz="685800" rtl="0" eaLnBrk="1" latinLnBrk="0" hangingPunct="1">
              <a:lnSpc>
                <a:spcPct val="100000"/>
              </a:lnSpc>
              <a:spcBef>
                <a:spcPts val="300"/>
              </a:spcBef>
              <a:buClr>
                <a:schemeClr val="accent1"/>
              </a:buClr>
              <a:buSzPct val="70000"/>
              <a:buFont typeface="Wingdings 2" panose="05020102010507070707" pitchFamily="18" charset="2"/>
              <a:buChar char=""/>
              <a:defRPr sz="1600" kern="1200">
                <a:solidFill>
                  <a:schemeClr val="tx1"/>
                </a:solidFill>
                <a:latin typeface="+mn-lt"/>
                <a:ea typeface="+mn-ea"/>
                <a:cs typeface="+mn-cs"/>
              </a:defRPr>
            </a:lvl2pPr>
            <a:lvl3pPr marL="612000" indent="-180000" algn="l" defTabSz="685800" rtl="0" eaLnBrk="1" latinLnBrk="0" hangingPunct="1">
              <a:lnSpc>
                <a:spcPct val="100000"/>
              </a:lnSpc>
              <a:spcBef>
                <a:spcPts val="0"/>
              </a:spcBef>
              <a:buClr>
                <a:schemeClr val="accent1"/>
              </a:buClr>
              <a:buSzPct val="70000"/>
              <a:buFont typeface="Wingdings 2" panose="05020102010507070707" pitchFamily="18" charset="2"/>
              <a:buChar char=""/>
              <a:defRPr sz="1400" kern="1200">
                <a:solidFill>
                  <a:schemeClr val="tx1"/>
                </a:solidFill>
                <a:latin typeface="+mn-lt"/>
                <a:ea typeface="+mn-ea"/>
                <a:cs typeface="+mn-cs"/>
              </a:defRPr>
            </a:lvl3pPr>
            <a:lvl4pPr marL="792000" indent="-180000" algn="l" defTabSz="685800" rtl="0" eaLnBrk="1" latinLnBrk="0" hangingPunct="1">
              <a:lnSpc>
                <a:spcPct val="100000"/>
              </a:lnSpc>
              <a:spcBef>
                <a:spcPts val="0"/>
              </a:spcBef>
              <a:buClr>
                <a:schemeClr val="accent1"/>
              </a:buClr>
              <a:buSzPct val="70000"/>
              <a:buFont typeface="Wingdings 2" panose="05020102010507070707" pitchFamily="18" charset="2"/>
              <a:buChar char=""/>
              <a:defRPr sz="1400" kern="1200">
                <a:solidFill>
                  <a:schemeClr val="tx1"/>
                </a:solidFill>
                <a:latin typeface="+mn-lt"/>
                <a:ea typeface="+mn-ea"/>
                <a:cs typeface="+mn-cs"/>
              </a:defRPr>
            </a:lvl4pPr>
            <a:lvl5pPr marL="972000" indent="-180000" algn="l" defTabSz="685800" rtl="0" eaLnBrk="1" latinLnBrk="0" hangingPunct="1">
              <a:lnSpc>
                <a:spcPct val="100000"/>
              </a:lnSpc>
              <a:spcBef>
                <a:spcPts val="0"/>
              </a:spcBef>
              <a:buClr>
                <a:schemeClr val="accent1"/>
              </a:buClr>
              <a:buSzPct val="70000"/>
              <a:buFont typeface="Wingdings 2" panose="05020102010507070707" pitchFamily="18" charset="2"/>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de-DE"/>
          </a:p>
        </p:txBody>
      </p:sp>
      <p:sp>
        <p:nvSpPr>
          <p:cNvPr id="11" name="Inhaltsplatzhalter 4">
            <a:extLst>
              <a:ext uri="{FF2B5EF4-FFF2-40B4-BE49-F238E27FC236}">
                <a16:creationId xmlns:a16="http://schemas.microsoft.com/office/drawing/2014/main" id="{8D0222EC-FAE6-4C9A-93E0-4B236E82EE4A}"/>
              </a:ext>
            </a:extLst>
          </p:cNvPr>
          <p:cNvSpPr txBox="1">
            <a:spLocks/>
          </p:cNvSpPr>
          <p:nvPr/>
        </p:nvSpPr>
        <p:spPr>
          <a:xfrm>
            <a:off x="4146643" y="787018"/>
            <a:ext cx="4833583" cy="2310931"/>
          </a:xfrm>
          <a:prstGeom prst="rect">
            <a:avLst/>
          </a:prstGeom>
        </p:spPr>
        <p:txBody>
          <a:bodyPr vert="horz" lIns="0" tIns="0" rIns="0" bIns="0" rtlCol="0">
            <a:noAutofit/>
          </a:bodyPr>
          <a:lstStyle>
            <a:lvl1pPr marL="216000" indent="-216000" algn="l" defTabSz="685800" rtl="0" eaLnBrk="1" latinLnBrk="0" hangingPunct="1">
              <a:lnSpc>
                <a:spcPct val="100000"/>
              </a:lnSpc>
              <a:spcBef>
                <a:spcPts val="900"/>
              </a:spcBef>
              <a:buClr>
                <a:schemeClr val="accent1"/>
              </a:buClr>
              <a:buSzPct val="70000"/>
              <a:buFont typeface="Wingdings 2" panose="05020102010507070707" pitchFamily="18" charset="2"/>
              <a:buChar char=""/>
              <a:defRPr sz="2000" kern="1200" baseline="0">
                <a:solidFill>
                  <a:schemeClr val="tx1"/>
                </a:solidFill>
                <a:latin typeface="+mn-lt"/>
                <a:ea typeface="+mn-ea"/>
                <a:cs typeface="+mn-cs"/>
              </a:defRPr>
            </a:lvl1pPr>
            <a:lvl2pPr marL="432000" indent="-216000" algn="l" defTabSz="685800" rtl="0" eaLnBrk="1" latinLnBrk="0" hangingPunct="1">
              <a:lnSpc>
                <a:spcPct val="100000"/>
              </a:lnSpc>
              <a:spcBef>
                <a:spcPts val="300"/>
              </a:spcBef>
              <a:buClr>
                <a:schemeClr val="accent1"/>
              </a:buClr>
              <a:buSzPct val="70000"/>
              <a:buFont typeface="Wingdings 2" panose="05020102010507070707" pitchFamily="18" charset="2"/>
              <a:buChar char=""/>
              <a:defRPr sz="1600" kern="1200">
                <a:solidFill>
                  <a:schemeClr val="tx1"/>
                </a:solidFill>
                <a:latin typeface="+mn-lt"/>
                <a:ea typeface="+mn-ea"/>
                <a:cs typeface="+mn-cs"/>
              </a:defRPr>
            </a:lvl2pPr>
            <a:lvl3pPr marL="612000" indent="-180000" algn="l" defTabSz="685800" rtl="0" eaLnBrk="1" latinLnBrk="0" hangingPunct="1">
              <a:lnSpc>
                <a:spcPct val="100000"/>
              </a:lnSpc>
              <a:spcBef>
                <a:spcPts val="0"/>
              </a:spcBef>
              <a:buClr>
                <a:schemeClr val="accent1"/>
              </a:buClr>
              <a:buSzPct val="70000"/>
              <a:buFont typeface="Wingdings 2" panose="05020102010507070707" pitchFamily="18" charset="2"/>
              <a:buChar char=""/>
              <a:defRPr sz="1400" kern="1200">
                <a:solidFill>
                  <a:schemeClr val="tx1"/>
                </a:solidFill>
                <a:latin typeface="+mn-lt"/>
                <a:ea typeface="+mn-ea"/>
                <a:cs typeface="+mn-cs"/>
              </a:defRPr>
            </a:lvl3pPr>
            <a:lvl4pPr marL="792000" indent="-180000" algn="l" defTabSz="685800" rtl="0" eaLnBrk="1" latinLnBrk="0" hangingPunct="1">
              <a:lnSpc>
                <a:spcPct val="100000"/>
              </a:lnSpc>
              <a:spcBef>
                <a:spcPts val="0"/>
              </a:spcBef>
              <a:buClr>
                <a:schemeClr val="accent1"/>
              </a:buClr>
              <a:buSzPct val="70000"/>
              <a:buFont typeface="Wingdings 2" panose="05020102010507070707" pitchFamily="18" charset="2"/>
              <a:buChar char=""/>
              <a:defRPr sz="1400" kern="1200">
                <a:solidFill>
                  <a:schemeClr val="tx1"/>
                </a:solidFill>
                <a:latin typeface="+mn-lt"/>
                <a:ea typeface="+mn-ea"/>
                <a:cs typeface="+mn-cs"/>
              </a:defRPr>
            </a:lvl4pPr>
            <a:lvl5pPr marL="972000" indent="-180000" algn="l" defTabSz="685800" rtl="0" eaLnBrk="1" latinLnBrk="0" hangingPunct="1">
              <a:lnSpc>
                <a:spcPct val="100000"/>
              </a:lnSpc>
              <a:spcBef>
                <a:spcPts val="0"/>
              </a:spcBef>
              <a:buClr>
                <a:schemeClr val="accent1"/>
              </a:buClr>
              <a:buSzPct val="70000"/>
              <a:buFont typeface="Wingdings 2" panose="05020102010507070707" pitchFamily="18" charset="2"/>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de-DE"/>
          </a:p>
          <a:p>
            <a:r>
              <a:rPr lang="de-DE"/>
              <a:t>Wörterbuch:</a:t>
            </a:r>
          </a:p>
          <a:p>
            <a:pPr lvl="1"/>
            <a:r>
              <a:rPr lang="de-DE"/>
              <a:t> {Mark, Anna, Max, kennt, .} </a:t>
            </a:r>
          </a:p>
        </p:txBody>
      </p:sp>
      <p:pic>
        <p:nvPicPr>
          <p:cNvPr id="1026" name="Picture 2" descr="http://www.asimovinstitute.org/wp-content/uploads/2016/09/rnn.png">
            <a:extLst>
              <a:ext uri="{FF2B5EF4-FFF2-40B4-BE49-F238E27FC236}">
                <a16:creationId xmlns:a16="http://schemas.microsoft.com/office/drawing/2014/main" id="{F9C2BDF5-AF20-48C9-9583-EDD24ECAAA4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148" y="1537546"/>
            <a:ext cx="1892123" cy="1472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90128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a:t>Einführung in Deep Learning</a:t>
            </a:r>
          </a:p>
        </p:txBody>
      </p:sp>
      <p:sp>
        <p:nvSpPr>
          <p:cNvPr id="4" name="Titel 3"/>
          <p:cNvSpPr>
            <a:spLocks noGrp="1"/>
          </p:cNvSpPr>
          <p:nvPr>
            <p:ph type="title"/>
          </p:nvPr>
        </p:nvSpPr>
        <p:spPr/>
        <p:txBody>
          <a:bodyPr/>
          <a:lstStyle/>
          <a:p>
            <a:r>
              <a:rPr lang="de-DE"/>
              <a:t>Genauigkeit und Präzision eines neuronalen Netzes</a:t>
            </a:r>
          </a:p>
        </p:txBody>
      </p:sp>
      <mc:AlternateContent xmlns:mc="http://schemas.openxmlformats.org/markup-compatibility/2006" xmlns:a14="http://schemas.microsoft.com/office/drawing/2010/main">
        <mc:Choice Requires="a14">
          <p:sp>
            <p:nvSpPr>
              <p:cNvPr id="5" name="Inhaltsplatzhalter 4"/>
              <p:cNvSpPr>
                <a:spLocks noGrp="1"/>
              </p:cNvSpPr>
              <p:nvPr>
                <p:ph sz="quarter" idx="13"/>
              </p:nvPr>
            </p:nvSpPr>
            <p:spPr>
              <a:xfrm>
                <a:off x="215900" y="1080000"/>
                <a:ext cx="5681980" cy="3708000"/>
              </a:xfrm>
            </p:spPr>
            <p:txBody>
              <a:bodyPr/>
              <a:lstStyle/>
              <a:p>
                <a:r>
                  <a:rPr lang="de-DE"/>
                  <a:t>Aufteilung in Trainings- und Testmenge</a:t>
                </a:r>
              </a:p>
              <a:p>
                <a:r>
                  <a:rPr lang="de-DE"/>
                  <a:t>Mean </a:t>
                </a:r>
                <a:r>
                  <a:rPr lang="de-DE" err="1"/>
                  <a:t>Squared</a:t>
                </a:r>
                <a:r>
                  <a:rPr lang="de-DE"/>
                  <a:t> Error (für Backpropagation):</a:t>
                </a:r>
              </a:p>
              <a:p>
                <a:pPr marL="0" indent="0">
                  <a:buNone/>
                </a:pPr>
                <a14:m>
                  <m:oMathPara xmlns:m="http://schemas.openxmlformats.org/officeDocument/2006/math">
                    <m:oMathParaPr>
                      <m:jc m:val="center"/>
                    </m:oMathParaPr>
                    <m:oMath xmlns:m="http://schemas.openxmlformats.org/officeDocument/2006/math">
                      <m:r>
                        <a:rPr lang="de-DE" sz="1200" b="0" i="1" smtClean="0">
                          <a:latin typeface="Cambria Math"/>
                        </a:rPr>
                        <m:t>𝑀𝑆𝐸</m:t>
                      </m:r>
                      <m:r>
                        <a:rPr lang="de-DE" sz="1200" b="0" i="1" smtClean="0">
                          <a:latin typeface="Cambria Math"/>
                        </a:rPr>
                        <m:t>=</m:t>
                      </m:r>
                      <m:f>
                        <m:fPr>
                          <m:ctrlPr>
                            <a:rPr lang="de-DE" sz="1200" b="0" i="1" smtClean="0">
                              <a:latin typeface="Cambria Math" panose="02040503050406030204" pitchFamily="18" charset="0"/>
                            </a:rPr>
                          </m:ctrlPr>
                        </m:fPr>
                        <m:num>
                          <m:r>
                            <a:rPr lang="de-DE" sz="1200" b="0" i="1" smtClean="0">
                              <a:latin typeface="Cambria Math"/>
                            </a:rPr>
                            <m:t>1</m:t>
                          </m:r>
                        </m:num>
                        <m:den>
                          <m:r>
                            <a:rPr lang="de-DE" sz="1200" b="0" i="1" smtClean="0">
                              <a:latin typeface="Cambria Math"/>
                            </a:rPr>
                            <m:t>𝑛</m:t>
                          </m:r>
                        </m:den>
                      </m:f>
                      <m:nary>
                        <m:naryPr>
                          <m:chr m:val="∑"/>
                          <m:ctrlPr>
                            <a:rPr lang="de-DE" sz="1200" b="0" i="1" smtClean="0">
                              <a:latin typeface="Cambria Math" panose="02040503050406030204" pitchFamily="18" charset="0"/>
                            </a:rPr>
                          </m:ctrlPr>
                        </m:naryPr>
                        <m:sub>
                          <m:r>
                            <m:rPr>
                              <m:brk m:alnAt="23"/>
                            </m:rPr>
                            <a:rPr lang="de-DE" sz="1200" b="0" i="1" smtClean="0">
                              <a:latin typeface="Cambria Math"/>
                            </a:rPr>
                            <m:t>𝑖</m:t>
                          </m:r>
                          <m:r>
                            <a:rPr lang="de-DE" sz="1200" b="0" i="1" smtClean="0">
                              <a:latin typeface="Cambria Math"/>
                            </a:rPr>
                            <m:t>=1</m:t>
                          </m:r>
                        </m:sub>
                        <m:sup>
                          <m:r>
                            <a:rPr lang="de-DE" sz="1200" b="0" i="1" smtClean="0">
                              <a:latin typeface="Cambria Math"/>
                            </a:rPr>
                            <m:t>𝑛</m:t>
                          </m:r>
                        </m:sup>
                        <m:e>
                          <m:sSup>
                            <m:sSupPr>
                              <m:ctrlPr>
                                <a:rPr lang="de-DE" sz="1200" b="0" i="1" smtClean="0">
                                  <a:latin typeface="Cambria Math" panose="02040503050406030204" pitchFamily="18" charset="0"/>
                                </a:rPr>
                              </m:ctrlPr>
                            </m:sSupPr>
                            <m:e>
                              <m:d>
                                <m:dPr>
                                  <m:ctrlPr>
                                    <a:rPr lang="de-DE" sz="1200" i="1">
                                      <a:latin typeface="Cambria Math" panose="02040503050406030204" pitchFamily="18" charset="0"/>
                                    </a:rPr>
                                  </m:ctrlPr>
                                </m:dPr>
                                <m:e>
                                  <m:sSub>
                                    <m:sSubPr>
                                      <m:ctrlPr>
                                        <a:rPr lang="de-DE" sz="1200" i="1">
                                          <a:latin typeface="Cambria Math" panose="02040503050406030204" pitchFamily="18" charset="0"/>
                                        </a:rPr>
                                      </m:ctrlPr>
                                    </m:sSubPr>
                                    <m:e>
                                      <m:r>
                                        <a:rPr lang="de-DE" sz="1200" i="1">
                                          <a:latin typeface="Cambria Math"/>
                                        </a:rPr>
                                        <m:t>𝑌</m:t>
                                      </m:r>
                                    </m:e>
                                    <m:sub>
                                      <m:r>
                                        <a:rPr lang="de-DE" sz="1200" i="1">
                                          <a:latin typeface="Cambria Math"/>
                                        </a:rPr>
                                        <m:t>𝑖</m:t>
                                      </m:r>
                                    </m:sub>
                                  </m:sSub>
                                  <m:r>
                                    <a:rPr lang="de-DE" sz="1200" i="1">
                                      <a:latin typeface="Cambria Math"/>
                                    </a:rPr>
                                    <m:t>−</m:t>
                                  </m:r>
                                  <m:sSub>
                                    <m:sSubPr>
                                      <m:ctrlPr>
                                        <a:rPr lang="de-DE" sz="1200" i="1">
                                          <a:latin typeface="Cambria Math" panose="02040503050406030204" pitchFamily="18" charset="0"/>
                                        </a:rPr>
                                      </m:ctrlPr>
                                    </m:sSubPr>
                                    <m:e>
                                      <m:acc>
                                        <m:accPr>
                                          <m:chr m:val="̂"/>
                                          <m:ctrlPr>
                                            <a:rPr lang="de-DE" sz="1200" i="1">
                                              <a:latin typeface="Cambria Math" panose="02040503050406030204" pitchFamily="18" charset="0"/>
                                            </a:rPr>
                                          </m:ctrlPr>
                                        </m:accPr>
                                        <m:e>
                                          <m:r>
                                            <a:rPr lang="de-DE" sz="1200" i="1">
                                              <a:latin typeface="Cambria Math"/>
                                            </a:rPr>
                                            <m:t>𝑌</m:t>
                                          </m:r>
                                        </m:e>
                                      </m:acc>
                                    </m:e>
                                    <m:sub>
                                      <m:r>
                                        <a:rPr lang="de-DE" sz="1200" i="1">
                                          <a:latin typeface="Cambria Math"/>
                                        </a:rPr>
                                        <m:t>𝑖</m:t>
                                      </m:r>
                                    </m:sub>
                                  </m:sSub>
                                </m:e>
                              </m:d>
                            </m:e>
                            <m:sup>
                              <m:r>
                                <a:rPr lang="de-DE" sz="1200" b="0" i="1" smtClean="0">
                                  <a:latin typeface="Cambria Math"/>
                                </a:rPr>
                                <m:t>2</m:t>
                              </m:r>
                            </m:sup>
                          </m:sSup>
                        </m:e>
                      </m:nary>
                    </m:oMath>
                  </m:oMathPara>
                </a14:m>
                <a:endParaRPr lang="de-DE"/>
              </a:p>
              <a:p>
                <a:r>
                  <a:rPr lang="de-DE" b="1" i="1" err="1"/>
                  <a:t>Accuracy</a:t>
                </a:r>
                <a:r>
                  <a:rPr lang="de-DE"/>
                  <a:t>: In wieviel Prozent der Fälle liefert das Netz eine richtige Klassifikation?</a:t>
                </a:r>
              </a:p>
              <a:p>
                <a:r>
                  <a:rPr lang="de-DE" b="1" i="1"/>
                  <a:t>Precision</a:t>
                </a:r>
                <a:r>
                  <a:rPr lang="de-DE"/>
                  <a:t>: Wieviel als Kuh erkannte Bilder sind tatsächlich Kühe?</a:t>
                </a:r>
              </a:p>
              <a:p>
                <a:r>
                  <a:rPr lang="de-DE" b="1" i="1"/>
                  <a:t>Recall</a:t>
                </a:r>
                <a:r>
                  <a:rPr lang="de-DE"/>
                  <a:t>: Wie viele Kühe wurden auch als Kuh erkannt?</a:t>
                </a:r>
              </a:p>
              <a:p>
                <a:r>
                  <a:rPr lang="de-DE" b="1" i="1"/>
                  <a:t>F1 Score</a:t>
                </a:r>
                <a:r>
                  <a:rPr lang="de-DE"/>
                  <a:t>: Kombination aus Precision und Recall</a:t>
                </a:r>
              </a:p>
              <a:p>
                <a:endParaRPr lang="de-DE"/>
              </a:p>
            </p:txBody>
          </p:sp>
        </mc:Choice>
        <mc:Fallback xmlns="">
          <p:sp>
            <p:nvSpPr>
              <p:cNvPr id="5" name="Inhaltsplatzhalter 4"/>
              <p:cNvSpPr>
                <a:spLocks noGrp="1" noRot="1" noChangeAspect="1" noMove="1" noResize="1" noEditPoints="1" noAdjustHandles="1" noChangeArrowheads="1" noChangeShapeType="1" noTextEdit="1"/>
              </p:cNvSpPr>
              <p:nvPr>
                <p:ph sz="quarter" idx="13"/>
              </p:nvPr>
            </p:nvSpPr>
            <p:spPr>
              <a:xfrm>
                <a:off x="215900" y="1080000"/>
                <a:ext cx="5681980" cy="3708000"/>
              </a:xfrm>
              <a:blipFill>
                <a:blip r:embed="rId3"/>
                <a:stretch>
                  <a:fillRect l="-1608" t="-2138" r="-536" b="-7237"/>
                </a:stretch>
              </a:blipFill>
            </p:spPr>
            <p:txBody>
              <a:bodyPr/>
              <a:lstStyle/>
              <a:p>
                <a:r>
                  <a:rPr lang="en-US">
                    <a:noFill/>
                  </a:rPr>
                  <a:t> </a:t>
                </a:r>
              </a:p>
            </p:txBody>
          </p:sp>
        </mc:Fallback>
      </mc:AlternateContent>
      <p:sp>
        <p:nvSpPr>
          <p:cNvPr id="7" name="Textplatzhalter 6"/>
          <p:cNvSpPr>
            <a:spLocks noGrp="1"/>
          </p:cNvSpPr>
          <p:nvPr>
            <p:ph type="body" sz="quarter" idx="14"/>
          </p:nvPr>
        </p:nvSpPr>
        <p:spPr/>
        <p:txBody>
          <a:bodyPr/>
          <a:lstStyle/>
          <a:p>
            <a:endParaRPr lang="de-DE"/>
          </a:p>
        </p:txBody>
      </p:sp>
      <p:sp>
        <p:nvSpPr>
          <p:cNvPr id="8" name="AutoShape 2" descr="{\displaystyle \operatorname {MSE} ={\frac {1}{n}}\sum _{i=1}^{n}(Y_{i}-{\hat {Y_{i}}})^{2}.}"/>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9" name="AutoShape 4" descr="{\displaystyle \operatorname {MSE} ={\frac {1}{n}}\sum _{i=1}^{n}(Y_{i}-{\hat {Y_{i}}})^{2}.}"/>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1031" name="Picture 7" descr="Alt tex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53969" y="876299"/>
            <a:ext cx="2156606" cy="3922968"/>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4" descr="Bildergebnis fÃ¼r kuh">
            <a:extLst>
              <a:ext uri="{FF2B5EF4-FFF2-40B4-BE49-F238E27FC236}">
                <a16:creationId xmlns:a16="http://schemas.microsoft.com/office/drawing/2014/main" id="{EFF8871A-B3E5-43F0-AEFB-B881F74C457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1030" name="Picture 6" descr="Rinder, Kuh, FuÃ, Fleisch, Metzger, Silhouette">
            <a:extLst>
              <a:ext uri="{FF2B5EF4-FFF2-40B4-BE49-F238E27FC236}">
                <a16:creationId xmlns:a16="http://schemas.microsoft.com/office/drawing/2014/main" id="{E36442C0-CE6B-40A3-AABB-B8D79CF5D66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47875" y="2842436"/>
            <a:ext cx="706939" cy="4322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ildergebnis fÃ¼r wolf">
            <a:extLst>
              <a:ext uri="{FF2B5EF4-FFF2-40B4-BE49-F238E27FC236}">
                <a16:creationId xmlns:a16="http://schemas.microsoft.com/office/drawing/2014/main" id="{CF142018-970A-43A4-91D3-850C5AB7F1C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46505" y="2641604"/>
            <a:ext cx="565669" cy="633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9670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9A15271E-7234-4A49-AE72-E46CA6E85FFE}"/>
              </a:ext>
            </a:extLst>
          </p:cNvPr>
          <p:cNvSpPr>
            <a:spLocks noGrp="1"/>
          </p:cNvSpPr>
          <p:nvPr>
            <p:ph type="ftr" sz="quarter" idx="11"/>
          </p:nvPr>
        </p:nvSpPr>
        <p:spPr/>
        <p:txBody>
          <a:bodyPr/>
          <a:lstStyle/>
          <a:p>
            <a:r>
              <a:rPr lang="de-DE"/>
              <a:t>Einführung in Deep Learning</a:t>
            </a:r>
          </a:p>
        </p:txBody>
      </p:sp>
      <p:sp>
        <p:nvSpPr>
          <p:cNvPr id="4" name="Titel 3">
            <a:extLst>
              <a:ext uri="{FF2B5EF4-FFF2-40B4-BE49-F238E27FC236}">
                <a16:creationId xmlns:a16="http://schemas.microsoft.com/office/drawing/2014/main" id="{B04A7231-FE03-442D-A9E3-469BD858B5E3}"/>
              </a:ext>
            </a:extLst>
          </p:cNvPr>
          <p:cNvSpPr>
            <a:spLocks noGrp="1"/>
          </p:cNvSpPr>
          <p:nvPr>
            <p:ph type="title"/>
          </p:nvPr>
        </p:nvSpPr>
        <p:spPr/>
        <p:txBody>
          <a:bodyPr/>
          <a:lstStyle/>
          <a:p>
            <a:r>
              <a:rPr lang="de-DE">
                <a:ea typeface="Open Sans"/>
                <a:cs typeface="Open Sans"/>
              </a:rPr>
              <a:t>Glossar</a:t>
            </a:r>
            <a:endParaRPr lang="de-DE"/>
          </a:p>
        </p:txBody>
      </p:sp>
      <p:sp>
        <p:nvSpPr>
          <p:cNvPr id="5" name="Inhaltsplatzhalter 4">
            <a:extLst>
              <a:ext uri="{FF2B5EF4-FFF2-40B4-BE49-F238E27FC236}">
                <a16:creationId xmlns:a16="http://schemas.microsoft.com/office/drawing/2014/main" id="{98E50D30-CEF2-4CB2-AD9D-28986BFE3470}"/>
              </a:ext>
            </a:extLst>
          </p:cNvPr>
          <p:cNvSpPr>
            <a:spLocks noGrp="1"/>
          </p:cNvSpPr>
          <p:nvPr>
            <p:ph sz="quarter" idx="13"/>
          </p:nvPr>
        </p:nvSpPr>
        <p:spPr/>
        <p:txBody>
          <a:bodyPr vert="horz" lIns="0" tIns="0" rIns="0" bIns="0" rtlCol="0" anchor="t">
            <a:noAutofit/>
          </a:bodyPr>
          <a:lstStyle/>
          <a:p>
            <a:pPr marL="215900" indent="-215900"/>
            <a:r>
              <a:rPr lang="de-DE" dirty="0" err="1">
                <a:ea typeface="Open Sans Light"/>
                <a:cs typeface="Open Sans Light"/>
              </a:rPr>
              <a:t>Overfitting</a:t>
            </a:r>
            <a:endParaRPr lang="de-DE" dirty="0">
              <a:ea typeface="Open Sans Light"/>
              <a:cs typeface="Open Sans Light"/>
            </a:endParaRPr>
          </a:p>
          <a:p>
            <a:pPr marL="431900" lvl="1" indent="-215900"/>
            <a:r>
              <a:rPr lang="de-DE" dirty="0">
                <a:ea typeface="Open Sans Light"/>
                <a:cs typeface="Open Sans Light"/>
              </a:rPr>
              <a:t>Das Netz hat zwar auf dem Trainingsdatensatz gute Ergebnisse, aber auf dem Testdatensatz sehr schlechte. Es hat die Trainingsinfos auswendig gelernt.</a:t>
            </a:r>
          </a:p>
          <a:p>
            <a:pPr marL="215900" indent="-215900"/>
            <a:r>
              <a:rPr lang="de-DE" dirty="0" err="1">
                <a:ea typeface="Open Sans Light"/>
                <a:cs typeface="Open Sans Light"/>
              </a:rPr>
              <a:t>Underfitting</a:t>
            </a:r>
            <a:endParaRPr lang="de-DE" dirty="0">
              <a:ea typeface="Open Sans Light"/>
              <a:cs typeface="Open Sans Light"/>
            </a:endParaRPr>
          </a:p>
          <a:p>
            <a:pPr marL="431900" lvl="1" indent="-215900"/>
            <a:r>
              <a:rPr lang="de-DE" dirty="0">
                <a:ea typeface="Open Sans Light"/>
                <a:cs typeface="Open Sans Light"/>
              </a:rPr>
              <a:t>Das Netz ist nicht in der Lage, die Daten zu lernen. Manchmal besser, als </a:t>
            </a:r>
            <a:r>
              <a:rPr lang="de-DE" dirty="0" err="1">
                <a:ea typeface="Open Sans Light"/>
                <a:cs typeface="Open Sans Light"/>
              </a:rPr>
              <a:t>Overfitting</a:t>
            </a:r>
            <a:r>
              <a:rPr lang="de-DE" dirty="0">
                <a:ea typeface="Open Sans Light"/>
                <a:cs typeface="Open Sans Light"/>
              </a:rPr>
              <a:t>.</a:t>
            </a:r>
          </a:p>
          <a:p>
            <a:pPr marL="215900" indent="-215900"/>
            <a:r>
              <a:rPr lang="de-DE" dirty="0">
                <a:ea typeface="Open Sans Light"/>
                <a:cs typeface="Open Sans Light"/>
              </a:rPr>
              <a:t>Loss</a:t>
            </a:r>
          </a:p>
          <a:p>
            <a:pPr marL="431900" lvl="1" indent="-215900"/>
            <a:r>
              <a:rPr lang="de-DE" dirty="0">
                <a:ea typeface="Open Sans Light"/>
                <a:cs typeface="Open Sans Light"/>
              </a:rPr>
              <a:t>Fehlerfunktion. Beispiele: MSE, Cross </a:t>
            </a:r>
            <a:r>
              <a:rPr lang="de-DE" dirty="0" err="1">
                <a:ea typeface="Open Sans Light"/>
                <a:cs typeface="Open Sans Light"/>
              </a:rPr>
              <a:t>Entropy</a:t>
            </a:r>
            <a:endParaRPr lang="de-DE" dirty="0">
              <a:ea typeface="Open Sans Light"/>
              <a:cs typeface="Open Sans Light"/>
            </a:endParaRPr>
          </a:p>
          <a:p>
            <a:pPr marL="215900" indent="-215900"/>
            <a:r>
              <a:rPr lang="de-DE" dirty="0">
                <a:ea typeface="Open Sans Light"/>
                <a:cs typeface="Open Sans Light"/>
              </a:rPr>
              <a:t>Aktivierungsfunktion</a:t>
            </a:r>
          </a:p>
          <a:p>
            <a:pPr marL="431900" lvl="1" indent="-215900"/>
            <a:r>
              <a:rPr lang="de-DE" dirty="0">
                <a:ea typeface="Open Sans Light"/>
                <a:cs typeface="Open Sans Light"/>
              </a:rPr>
              <a:t>Bestimmt das Mapping der Netzeingabe zur Ausgabe. Z.B. Linear, </a:t>
            </a:r>
            <a:r>
              <a:rPr lang="de-DE" dirty="0" err="1">
                <a:ea typeface="Open Sans Light"/>
                <a:cs typeface="Open Sans Light"/>
              </a:rPr>
              <a:t>Step</a:t>
            </a:r>
            <a:r>
              <a:rPr lang="de-DE" dirty="0">
                <a:ea typeface="Open Sans Light"/>
                <a:cs typeface="Open Sans Light"/>
              </a:rPr>
              <a:t>, </a:t>
            </a:r>
            <a:r>
              <a:rPr lang="de-DE" dirty="0" err="1">
                <a:ea typeface="Open Sans Light"/>
                <a:cs typeface="Open Sans Light"/>
              </a:rPr>
              <a:t>Sigmoid</a:t>
            </a:r>
            <a:r>
              <a:rPr lang="de-DE" dirty="0">
                <a:ea typeface="Open Sans Light"/>
                <a:cs typeface="Open Sans Light"/>
              </a:rPr>
              <a:t>, </a:t>
            </a:r>
            <a:r>
              <a:rPr lang="de-DE" dirty="0" err="1">
                <a:ea typeface="Open Sans Light"/>
                <a:cs typeface="Open Sans Light"/>
              </a:rPr>
              <a:t>ReLU</a:t>
            </a:r>
            <a:endParaRPr lang="de-DE" dirty="0">
              <a:ea typeface="Open Sans Light"/>
              <a:cs typeface="Open Sans Light"/>
            </a:endParaRPr>
          </a:p>
          <a:p>
            <a:pPr marL="215900" indent="-215900"/>
            <a:r>
              <a:rPr lang="de-DE" dirty="0">
                <a:ea typeface="Open Sans Light"/>
                <a:cs typeface="Open Sans Light"/>
              </a:rPr>
              <a:t>Filter</a:t>
            </a:r>
          </a:p>
          <a:p>
            <a:pPr marL="431900" lvl="1" indent="-215900"/>
            <a:r>
              <a:rPr lang="de-DE" dirty="0">
                <a:ea typeface="Open Sans Light"/>
                <a:cs typeface="Open Sans Light"/>
              </a:rPr>
              <a:t>Werden für CNN gebraucht. Werden mit Bildausschnitten gefaltet.</a:t>
            </a:r>
          </a:p>
          <a:p>
            <a:pPr marL="215900" indent="-215900"/>
            <a:endParaRPr lang="de-DE" dirty="0">
              <a:ea typeface="Open Sans Light"/>
              <a:cs typeface="Open Sans Light"/>
            </a:endParaRPr>
          </a:p>
          <a:p>
            <a:pPr marL="215900" indent="-215900"/>
            <a:endParaRPr lang="de-DE" dirty="0">
              <a:ea typeface="Open Sans Light"/>
              <a:cs typeface="Open Sans Light"/>
            </a:endParaRPr>
          </a:p>
        </p:txBody>
      </p:sp>
      <p:sp>
        <p:nvSpPr>
          <p:cNvPr id="6" name="Textplatzhalter 5">
            <a:extLst>
              <a:ext uri="{FF2B5EF4-FFF2-40B4-BE49-F238E27FC236}">
                <a16:creationId xmlns:a16="http://schemas.microsoft.com/office/drawing/2014/main" id="{910B9718-7A36-4637-B6C0-338E138459C8}"/>
              </a:ext>
            </a:extLst>
          </p:cNvPr>
          <p:cNvSpPr>
            <a:spLocks noGrp="1"/>
          </p:cNvSpPr>
          <p:nvPr>
            <p:ph type="body" sz="quarter" idx="14"/>
          </p:nvPr>
        </p:nvSpPr>
        <p:spPr/>
        <p:txBody>
          <a:bodyPr/>
          <a:lstStyle/>
          <a:p>
            <a:endParaRPr lang="de-DE"/>
          </a:p>
        </p:txBody>
      </p:sp>
    </p:spTree>
    <p:extLst>
      <p:ext uri="{BB962C8B-B14F-4D97-AF65-F5344CB8AC3E}">
        <p14:creationId xmlns:p14="http://schemas.microsoft.com/office/powerpoint/2010/main" val="20287835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0CA6FEE0-7DB6-4811-B668-299F03962002}"/>
              </a:ext>
            </a:extLst>
          </p:cNvPr>
          <p:cNvSpPr>
            <a:spLocks noGrp="1"/>
          </p:cNvSpPr>
          <p:nvPr>
            <p:ph type="ftr" sz="quarter" idx="11"/>
          </p:nvPr>
        </p:nvSpPr>
        <p:spPr/>
        <p:txBody>
          <a:bodyPr/>
          <a:lstStyle/>
          <a:p>
            <a:r>
              <a:rPr lang="de-DE"/>
              <a:t>Einführung in Deep Learning</a:t>
            </a:r>
          </a:p>
        </p:txBody>
      </p:sp>
      <p:sp>
        <p:nvSpPr>
          <p:cNvPr id="4" name="Titel 3">
            <a:extLst>
              <a:ext uri="{FF2B5EF4-FFF2-40B4-BE49-F238E27FC236}">
                <a16:creationId xmlns:a16="http://schemas.microsoft.com/office/drawing/2014/main" id="{02D89C3D-34AE-4833-A35B-C0423AE4891C}"/>
              </a:ext>
            </a:extLst>
          </p:cNvPr>
          <p:cNvSpPr>
            <a:spLocks noGrp="1"/>
          </p:cNvSpPr>
          <p:nvPr>
            <p:ph type="title"/>
          </p:nvPr>
        </p:nvSpPr>
        <p:spPr/>
        <p:txBody>
          <a:bodyPr/>
          <a:lstStyle/>
          <a:p>
            <a:r>
              <a:rPr lang="de-DE"/>
              <a:t>Glossar</a:t>
            </a:r>
          </a:p>
        </p:txBody>
      </p:sp>
      <p:sp>
        <p:nvSpPr>
          <p:cNvPr id="5" name="Inhaltsplatzhalter 4">
            <a:extLst>
              <a:ext uri="{FF2B5EF4-FFF2-40B4-BE49-F238E27FC236}">
                <a16:creationId xmlns:a16="http://schemas.microsoft.com/office/drawing/2014/main" id="{D7792A03-A5A6-4949-AE1B-10F27B5AEAE7}"/>
              </a:ext>
            </a:extLst>
          </p:cNvPr>
          <p:cNvSpPr>
            <a:spLocks noGrp="1"/>
          </p:cNvSpPr>
          <p:nvPr>
            <p:ph sz="quarter" idx="13"/>
          </p:nvPr>
        </p:nvSpPr>
        <p:spPr/>
        <p:txBody>
          <a:bodyPr/>
          <a:lstStyle/>
          <a:p>
            <a:r>
              <a:rPr lang="de-DE"/>
              <a:t>Feature </a:t>
            </a:r>
            <a:r>
              <a:rPr lang="de-DE" err="1"/>
              <a:t>Map</a:t>
            </a:r>
            <a:endParaRPr lang="de-DE"/>
          </a:p>
          <a:p>
            <a:pPr lvl="1"/>
            <a:r>
              <a:rPr lang="de-DE"/>
              <a:t>Synonym für die Ausgabe einer </a:t>
            </a:r>
            <a:r>
              <a:rPr lang="de-DE" err="1"/>
              <a:t>Convolutional</a:t>
            </a:r>
            <a:r>
              <a:rPr lang="de-DE"/>
              <a:t> Ebene</a:t>
            </a:r>
          </a:p>
          <a:p>
            <a:r>
              <a:rPr lang="de-DE"/>
              <a:t>Pooling</a:t>
            </a:r>
          </a:p>
          <a:p>
            <a:pPr lvl="1"/>
            <a:r>
              <a:rPr lang="de-DE"/>
              <a:t>Mehrere benachbarte Punkte werden zu einem zusammengefasst</a:t>
            </a:r>
          </a:p>
          <a:p>
            <a:r>
              <a:rPr lang="de-DE" err="1"/>
              <a:t>Stride</a:t>
            </a:r>
            <a:endParaRPr lang="de-DE"/>
          </a:p>
          <a:p>
            <a:pPr lvl="1"/>
            <a:r>
              <a:rPr lang="de-DE"/>
              <a:t>Schrittweite. Eine größere Schrittweite kann bei </a:t>
            </a:r>
            <a:r>
              <a:rPr lang="de-DE" err="1"/>
              <a:t>Convolutional</a:t>
            </a:r>
            <a:r>
              <a:rPr lang="de-DE"/>
              <a:t> Ebenen zum verkleinern des Bildes genutzt werden.</a:t>
            </a:r>
          </a:p>
          <a:p>
            <a:r>
              <a:rPr lang="de-DE" err="1"/>
              <a:t>Padding</a:t>
            </a:r>
            <a:endParaRPr lang="de-DE"/>
          </a:p>
          <a:p>
            <a:pPr lvl="1"/>
            <a:r>
              <a:rPr lang="de-DE"/>
              <a:t>Wenn ein Filter über den Rand eines Bildes hinausragt, müssen dort Werte angegeben werden. Mit dem </a:t>
            </a:r>
            <a:r>
              <a:rPr lang="de-DE" err="1"/>
              <a:t>Padding</a:t>
            </a:r>
            <a:r>
              <a:rPr lang="de-DE"/>
              <a:t> wird entschieden, welche Werte dort stehen.</a:t>
            </a:r>
          </a:p>
        </p:txBody>
      </p:sp>
      <p:sp>
        <p:nvSpPr>
          <p:cNvPr id="6" name="Textplatzhalter 5">
            <a:extLst>
              <a:ext uri="{FF2B5EF4-FFF2-40B4-BE49-F238E27FC236}">
                <a16:creationId xmlns:a16="http://schemas.microsoft.com/office/drawing/2014/main" id="{A5861896-089F-4368-B14B-7A41B344A990}"/>
              </a:ext>
            </a:extLst>
          </p:cNvPr>
          <p:cNvSpPr>
            <a:spLocks noGrp="1"/>
          </p:cNvSpPr>
          <p:nvPr>
            <p:ph type="body" sz="quarter" idx="14"/>
          </p:nvPr>
        </p:nvSpPr>
        <p:spPr/>
        <p:txBody>
          <a:bodyPr/>
          <a:lstStyle/>
          <a:p>
            <a:endParaRPr lang="de-DE"/>
          </a:p>
        </p:txBody>
      </p:sp>
    </p:spTree>
    <p:extLst>
      <p:ext uri="{BB962C8B-B14F-4D97-AF65-F5344CB8AC3E}">
        <p14:creationId xmlns:p14="http://schemas.microsoft.com/office/powerpoint/2010/main" val="3441798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EABDF355-E764-4D44-9059-1D918BDFD581}"/>
              </a:ext>
            </a:extLst>
          </p:cNvPr>
          <p:cNvSpPr>
            <a:spLocks noGrp="1"/>
          </p:cNvSpPr>
          <p:nvPr>
            <p:ph type="ftr" sz="quarter" idx="11"/>
          </p:nvPr>
        </p:nvSpPr>
        <p:spPr/>
        <p:txBody>
          <a:bodyPr/>
          <a:lstStyle/>
          <a:p>
            <a:r>
              <a:rPr lang="de-DE"/>
              <a:t>Einführung in Deep Learning</a:t>
            </a:r>
          </a:p>
        </p:txBody>
      </p:sp>
      <p:sp>
        <p:nvSpPr>
          <p:cNvPr id="4" name="Titel 3">
            <a:extLst>
              <a:ext uri="{FF2B5EF4-FFF2-40B4-BE49-F238E27FC236}">
                <a16:creationId xmlns:a16="http://schemas.microsoft.com/office/drawing/2014/main" id="{FEE21EB0-ACD0-475F-810F-A52070F6AEDC}"/>
              </a:ext>
            </a:extLst>
          </p:cNvPr>
          <p:cNvSpPr>
            <a:spLocks noGrp="1"/>
          </p:cNvSpPr>
          <p:nvPr>
            <p:ph type="title"/>
          </p:nvPr>
        </p:nvSpPr>
        <p:spPr/>
        <p:txBody>
          <a:bodyPr/>
          <a:lstStyle/>
          <a:p>
            <a:r>
              <a:rPr lang="de-DE"/>
              <a:t>Glossar</a:t>
            </a:r>
          </a:p>
        </p:txBody>
      </p:sp>
      <p:sp>
        <p:nvSpPr>
          <p:cNvPr id="5" name="Inhaltsplatzhalter 4">
            <a:extLst>
              <a:ext uri="{FF2B5EF4-FFF2-40B4-BE49-F238E27FC236}">
                <a16:creationId xmlns:a16="http://schemas.microsoft.com/office/drawing/2014/main" id="{4ED2FBB2-5719-4016-98EF-BBA83E9A2DD2}"/>
              </a:ext>
            </a:extLst>
          </p:cNvPr>
          <p:cNvSpPr>
            <a:spLocks noGrp="1"/>
          </p:cNvSpPr>
          <p:nvPr>
            <p:ph sz="quarter" idx="13"/>
          </p:nvPr>
        </p:nvSpPr>
        <p:spPr/>
        <p:txBody>
          <a:bodyPr/>
          <a:lstStyle/>
          <a:p>
            <a:r>
              <a:rPr lang="de-DE" dirty="0"/>
              <a:t>Bekannte Datensätze und </a:t>
            </a:r>
            <a:r>
              <a:rPr lang="de-DE" dirty="0" err="1"/>
              <a:t>Challenges</a:t>
            </a:r>
            <a:endParaRPr lang="de-DE" dirty="0"/>
          </a:p>
          <a:p>
            <a:pPr lvl="1"/>
            <a:r>
              <a:rPr lang="de-DE" dirty="0"/>
              <a:t>MNIST</a:t>
            </a:r>
          </a:p>
          <a:p>
            <a:pPr lvl="2"/>
            <a:r>
              <a:rPr lang="de-DE" dirty="0"/>
              <a:t>Erkennung von Ziffern</a:t>
            </a:r>
          </a:p>
          <a:p>
            <a:pPr lvl="1"/>
            <a:r>
              <a:rPr lang="de-DE" dirty="0" err="1"/>
              <a:t>ImageNet</a:t>
            </a:r>
            <a:endParaRPr lang="de-DE" dirty="0"/>
          </a:p>
          <a:p>
            <a:pPr lvl="2"/>
            <a:r>
              <a:rPr lang="de-DE" dirty="0"/>
              <a:t>Über 14 Millionen handbeschriftete Bilder</a:t>
            </a:r>
          </a:p>
          <a:p>
            <a:pPr lvl="1"/>
            <a:r>
              <a:rPr lang="de-DE" dirty="0"/>
              <a:t>CIFAR10</a:t>
            </a:r>
          </a:p>
          <a:p>
            <a:pPr lvl="1"/>
            <a:r>
              <a:rPr lang="de-DE" dirty="0"/>
              <a:t>PASCAL VOC</a:t>
            </a:r>
          </a:p>
          <a:p>
            <a:pPr lvl="1"/>
            <a:r>
              <a:rPr lang="de-DE" dirty="0"/>
              <a:t>KITTI</a:t>
            </a:r>
          </a:p>
          <a:p>
            <a:pPr lvl="2"/>
            <a:r>
              <a:rPr lang="de-DE" dirty="0"/>
              <a:t>Datensatz für </a:t>
            </a:r>
            <a:r>
              <a:rPr lang="de-DE" dirty="0" err="1"/>
              <a:t>Machine</a:t>
            </a:r>
            <a:r>
              <a:rPr lang="de-DE" dirty="0"/>
              <a:t> Learning im Auto</a:t>
            </a:r>
          </a:p>
          <a:p>
            <a:r>
              <a:rPr lang="de-DE" dirty="0" err="1"/>
              <a:t>Optimizer</a:t>
            </a:r>
            <a:endParaRPr lang="de-DE" dirty="0"/>
          </a:p>
          <a:p>
            <a:pPr lvl="1"/>
            <a:r>
              <a:rPr lang="de-DE" dirty="0"/>
              <a:t>Algorithmus zum Anpassen der Gewichte. Je nach Einsatzgebiet können andere </a:t>
            </a:r>
            <a:r>
              <a:rPr lang="de-DE" dirty="0" err="1"/>
              <a:t>Optimizer</a:t>
            </a:r>
            <a:r>
              <a:rPr lang="de-DE"/>
              <a:t> sinnvoll sein.</a:t>
            </a:r>
          </a:p>
          <a:p>
            <a:pPr lvl="1"/>
            <a:endParaRPr lang="de-DE" dirty="0"/>
          </a:p>
        </p:txBody>
      </p:sp>
      <p:sp>
        <p:nvSpPr>
          <p:cNvPr id="6" name="Textplatzhalter 5">
            <a:extLst>
              <a:ext uri="{FF2B5EF4-FFF2-40B4-BE49-F238E27FC236}">
                <a16:creationId xmlns:a16="http://schemas.microsoft.com/office/drawing/2014/main" id="{1085BDD4-A8A6-4377-88A0-1DE7F3763AFC}"/>
              </a:ext>
            </a:extLst>
          </p:cNvPr>
          <p:cNvSpPr>
            <a:spLocks noGrp="1"/>
          </p:cNvSpPr>
          <p:nvPr>
            <p:ph type="body" sz="quarter" idx="14"/>
          </p:nvPr>
        </p:nvSpPr>
        <p:spPr/>
        <p:txBody>
          <a:bodyPr/>
          <a:lstStyle/>
          <a:p>
            <a:endParaRPr lang="de-DE"/>
          </a:p>
        </p:txBody>
      </p:sp>
    </p:spTree>
    <p:extLst>
      <p:ext uri="{BB962C8B-B14F-4D97-AF65-F5344CB8AC3E}">
        <p14:creationId xmlns:p14="http://schemas.microsoft.com/office/powerpoint/2010/main" val="29922247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FD35E077-20B6-4D36-BF0C-E10348E9CD94}"/>
              </a:ext>
            </a:extLst>
          </p:cNvPr>
          <p:cNvSpPr>
            <a:spLocks noGrp="1"/>
          </p:cNvSpPr>
          <p:nvPr>
            <p:ph type="ftr" sz="quarter" idx="11"/>
          </p:nvPr>
        </p:nvSpPr>
        <p:spPr/>
        <p:txBody>
          <a:bodyPr/>
          <a:lstStyle/>
          <a:p>
            <a:r>
              <a:rPr lang="de-DE"/>
              <a:t>Einführung in Deep Learning</a:t>
            </a:r>
          </a:p>
        </p:txBody>
      </p:sp>
      <p:sp>
        <p:nvSpPr>
          <p:cNvPr id="4" name="Titel 3">
            <a:extLst>
              <a:ext uri="{FF2B5EF4-FFF2-40B4-BE49-F238E27FC236}">
                <a16:creationId xmlns:a16="http://schemas.microsoft.com/office/drawing/2014/main" id="{7D2B5935-BDC1-436F-B77D-E4A87C1EC6EA}"/>
              </a:ext>
            </a:extLst>
          </p:cNvPr>
          <p:cNvSpPr>
            <a:spLocks noGrp="1"/>
          </p:cNvSpPr>
          <p:nvPr>
            <p:ph type="title"/>
          </p:nvPr>
        </p:nvSpPr>
        <p:spPr/>
        <p:txBody>
          <a:bodyPr/>
          <a:lstStyle/>
          <a:p>
            <a:r>
              <a:rPr lang="de-DE"/>
              <a:t>Glossar</a:t>
            </a:r>
          </a:p>
        </p:txBody>
      </p:sp>
      <p:sp>
        <p:nvSpPr>
          <p:cNvPr id="5" name="Inhaltsplatzhalter 4">
            <a:extLst>
              <a:ext uri="{FF2B5EF4-FFF2-40B4-BE49-F238E27FC236}">
                <a16:creationId xmlns:a16="http://schemas.microsoft.com/office/drawing/2014/main" id="{D154E0D6-5121-49EA-81DA-AAF400CDCF70}"/>
              </a:ext>
            </a:extLst>
          </p:cNvPr>
          <p:cNvSpPr>
            <a:spLocks noGrp="1"/>
          </p:cNvSpPr>
          <p:nvPr>
            <p:ph sz="quarter" idx="13"/>
          </p:nvPr>
        </p:nvSpPr>
        <p:spPr/>
        <p:txBody>
          <a:bodyPr/>
          <a:lstStyle/>
          <a:p>
            <a:r>
              <a:rPr lang="de-DE"/>
              <a:t>Initialisierung</a:t>
            </a:r>
          </a:p>
          <a:p>
            <a:pPr lvl="1"/>
            <a:r>
              <a:rPr lang="de-DE"/>
              <a:t>Wie werden die Gewichte anfangs verteilt?</a:t>
            </a:r>
          </a:p>
          <a:p>
            <a:pPr lvl="1"/>
            <a:r>
              <a:rPr lang="de-DE" err="1"/>
              <a:t>Pre</a:t>
            </a:r>
            <a:r>
              <a:rPr lang="de-DE"/>
              <a:t>-training ist eine Art der Initialisierung, bei der das Netz auf einem anderen Datensatz trainiert wird (z.B. </a:t>
            </a:r>
            <a:r>
              <a:rPr lang="de-DE" err="1"/>
              <a:t>ImageNet</a:t>
            </a:r>
            <a:r>
              <a:rPr lang="de-DE"/>
              <a:t>) und diese Gewichte dann als Initialisierung genutzt werden. Beschleunigt in der Praxis das Lernen oft sehr. Vortrainierte Netze gibt es online, z.B. im Model Zoo.</a:t>
            </a:r>
          </a:p>
          <a:p>
            <a:r>
              <a:rPr lang="de-DE" err="1"/>
              <a:t>Regularization</a:t>
            </a:r>
            <a:endParaRPr lang="de-DE"/>
          </a:p>
          <a:p>
            <a:pPr lvl="1"/>
            <a:r>
              <a:rPr lang="de-DE"/>
              <a:t>Hohe Gewichte sorgen für starke Minima in der Loss Funktion. Mit der </a:t>
            </a:r>
            <a:r>
              <a:rPr lang="de-DE" err="1"/>
              <a:t>Regularization</a:t>
            </a:r>
            <a:r>
              <a:rPr lang="de-DE"/>
              <a:t> wird neben der Fehler Funktion auch die Summe der Gewichte minimiert.</a:t>
            </a:r>
          </a:p>
          <a:p>
            <a:r>
              <a:rPr lang="de-DE"/>
              <a:t>Epoche</a:t>
            </a:r>
          </a:p>
          <a:p>
            <a:pPr lvl="1"/>
            <a:r>
              <a:rPr lang="de-DE"/>
              <a:t>Wenn eine Epoche lang trainiert wird, heißt das, dass das Netz jedes Bild/jede Eingabe einmal gesehen hat. Wenn die Bilder in der Input Pipeline Augmentiert werden, wird der Begriff sehr schwammig.</a:t>
            </a:r>
          </a:p>
        </p:txBody>
      </p:sp>
      <p:sp>
        <p:nvSpPr>
          <p:cNvPr id="6" name="Textplatzhalter 5">
            <a:extLst>
              <a:ext uri="{FF2B5EF4-FFF2-40B4-BE49-F238E27FC236}">
                <a16:creationId xmlns:a16="http://schemas.microsoft.com/office/drawing/2014/main" id="{25BC2974-876A-4E55-AF07-DBA279605208}"/>
              </a:ext>
            </a:extLst>
          </p:cNvPr>
          <p:cNvSpPr>
            <a:spLocks noGrp="1"/>
          </p:cNvSpPr>
          <p:nvPr>
            <p:ph type="body" sz="quarter" idx="14"/>
          </p:nvPr>
        </p:nvSpPr>
        <p:spPr/>
        <p:txBody>
          <a:bodyPr/>
          <a:lstStyle/>
          <a:p>
            <a:endParaRPr lang="de-DE"/>
          </a:p>
        </p:txBody>
      </p:sp>
    </p:spTree>
    <p:extLst>
      <p:ext uri="{BB962C8B-B14F-4D97-AF65-F5344CB8AC3E}">
        <p14:creationId xmlns:p14="http://schemas.microsoft.com/office/powerpoint/2010/main" val="16645730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0367FED1-72F4-4C0B-86B3-470509D6035F}"/>
              </a:ext>
            </a:extLst>
          </p:cNvPr>
          <p:cNvSpPr>
            <a:spLocks noGrp="1"/>
          </p:cNvSpPr>
          <p:nvPr>
            <p:ph type="ftr" sz="quarter" idx="11"/>
          </p:nvPr>
        </p:nvSpPr>
        <p:spPr/>
        <p:txBody>
          <a:bodyPr/>
          <a:lstStyle/>
          <a:p>
            <a:r>
              <a:rPr lang="de-DE"/>
              <a:t>Einführung in Deep Learning</a:t>
            </a:r>
          </a:p>
        </p:txBody>
      </p:sp>
      <p:sp>
        <p:nvSpPr>
          <p:cNvPr id="3" name="Titel 2">
            <a:extLst>
              <a:ext uri="{FF2B5EF4-FFF2-40B4-BE49-F238E27FC236}">
                <a16:creationId xmlns:a16="http://schemas.microsoft.com/office/drawing/2014/main" id="{47828FB4-6553-4A71-AA3C-44BFD3ED4B18}"/>
              </a:ext>
            </a:extLst>
          </p:cNvPr>
          <p:cNvSpPr>
            <a:spLocks noGrp="1"/>
          </p:cNvSpPr>
          <p:nvPr>
            <p:ph type="title"/>
          </p:nvPr>
        </p:nvSpPr>
        <p:spPr/>
        <p:txBody>
          <a:bodyPr/>
          <a:lstStyle/>
          <a:p>
            <a:r>
              <a:rPr lang="de-DE"/>
              <a:t>Glossar</a:t>
            </a:r>
          </a:p>
        </p:txBody>
      </p:sp>
      <p:sp>
        <p:nvSpPr>
          <p:cNvPr id="4" name="Inhaltsplatzhalter 3">
            <a:extLst>
              <a:ext uri="{FF2B5EF4-FFF2-40B4-BE49-F238E27FC236}">
                <a16:creationId xmlns:a16="http://schemas.microsoft.com/office/drawing/2014/main" id="{23AB4C38-740F-4281-B370-502AB8037250}"/>
              </a:ext>
            </a:extLst>
          </p:cNvPr>
          <p:cNvSpPr>
            <a:spLocks noGrp="1"/>
          </p:cNvSpPr>
          <p:nvPr>
            <p:ph sz="quarter" idx="13"/>
          </p:nvPr>
        </p:nvSpPr>
        <p:spPr/>
        <p:txBody>
          <a:bodyPr/>
          <a:lstStyle/>
          <a:p>
            <a:r>
              <a:rPr lang="de-DE"/>
              <a:t>Augmentation</a:t>
            </a:r>
          </a:p>
          <a:p>
            <a:pPr lvl="1"/>
            <a:r>
              <a:rPr lang="de-DE"/>
              <a:t>Wenn der Datensatz sehr klein ist, kann er mit Augmentationen künstlich erweitert werden. Dazu werden in das Bild </a:t>
            </a:r>
            <a:r>
              <a:rPr lang="de-DE" err="1"/>
              <a:t>abischtlich</a:t>
            </a:r>
            <a:r>
              <a:rPr lang="de-DE"/>
              <a:t> Fehler eingebracht, z.B. Rauschen, Verdeckungen, Änderungen der Helligkeit, Verzerrungen, Drehungen… Damit kann einem </a:t>
            </a:r>
            <a:r>
              <a:rPr lang="de-DE" err="1"/>
              <a:t>Overfitting</a:t>
            </a:r>
            <a:r>
              <a:rPr lang="de-DE"/>
              <a:t> entgegen gewirkt werden.</a:t>
            </a:r>
          </a:p>
          <a:p>
            <a:r>
              <a:rPr lang="de-DE"/>
              <a:t>Batch</a:t>
            </a:r>
          </a:p>
          <a:p>
            <a:pPr lvl="1"/>
            <a:r>
              <a:rPr lang="de-DE"/>
              <a:t>Beim Training werden meistens mehrere Bilder/Samples gleichzeitig durch das Netz geschleust um zu verhindern, das einige Klassen einen zu starken Einfluss in einem Trainingsschritt haben.</a:t>
            </a:r>
          </a:p>
          <a:p>
            <a:endParaRPr lang="de-DE"/>
          </a:p>
        </p:txBody>
      </p:sp>
      <p:sp>
        <p:nvSpPr>
          <p:cNvPr id="5" name="Textplatzhalter 4">
            <a:extLst>
              <a:ext uri="{FF2B5EF4-FFF2-40B4-BE49-F238E27FC236}">
                <a16:creationId xmlns:a16="http://schemas.microsoft.com/office/drawing/2014/main" id="{70E7CE38-BE64-44E8-8C09-7D550EC05DDE}"/>
              </a:ext>
            </a:extLst>
          </p:cNvPr>
          <p:cNvSpPr>
            <a:spLocks noGrp="1"/>
          </p:cNvSpPr>
          <p:nvPr>
            <p:ph type="body" sz="quarter" idx="14"/>
          </p:nvPr>
        </p:nvSpPr>
        <p:spPr/>
        <p:txBody>
          <a:bodyPr/>
          <a:lstStyle/>
          <a:p>
            <a:endParaRPr lang="de-DE"/>
          </a:p>
        </p:txBody>
      </p:sp>
    </p:spTree>
    <p:extLst>
      <p:ext uri="{BB962C8B-B14F-4D97-AF65-F5344CB8AC3E}">
        <p14:creationId xmlns:p14="http://schemas.microsoft.com/office/powerpoint/2010/main" val="33049172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err="1"/>
              <a:t>Hackathon</a:t>
            </a:r>
            <a:endParaRPr lang="de-DE"/>
          </a:p>
        </p:txBody>
      </p:sp>
      <p:sp>
        <p:nvSpPr>
          <p:cNvPr id="8" name="Textplatzhalter 7"/>
          <p:cNvSpPr>
            <a:spLocks noGrp="1"/>
          </p:cNvSpPr>
          <p:nvPr>
            <p:ph type="body" sz="quarter" idx="15"/>
          </p:nvPr>
        </p:nvSpPr>
        <p:spPr/>
        <p:txBody>
          <a:bodyPr/>
          <a:lstStyle/>
          <a:p>
            <a:endParaRPr lang="de-DE"/>
          </a:p>
        </p:txBody>
      </p:sp>
      <p:sp>
        <p:nvSpPr>
          <p:cNvPr id="9" name="Textplatzhalter 8"/>
          <p:cNvSpPr>
            <a:spLocks noGrp="1"/>
          </p:cNvSpPr>
          <p:nvPr>
            <p:ph type="body" sz="quarter" idx="16"/>
          </p:nvPr>
        </p:nvSpPr>
        <p:spPr/>
        <p:txBody>
          <a:bodyPr/>
          <a:lstStyle/>
          <a:p>
            <a:r>
              <a:rPr lang="de-DE"/>
              <a:t>3</a:t>
            </a:r>
          </a:p>
        </p:txBody>
      </p:sp>
      <p:sp>
        <p:nvSpPr>
          <p:cNvPr id="7" name="Textplatzhalter 6"/>
          <p:cNvSpPr>
            <a:spLocks noGrp="1"/>
          </p:cNvSpPr>
          <p:nvPr>
            <p:ph type="body" sz="quarter" idx="13"/>
          </p:nvPr>
        </p:nvSpPr>
        <p:spPr/>
        <p:txBody>
          <a:bodyPr/>
          <a:lstStyle/>
          <a:p>
            <a:endParaRPr lang="de-DE"/>
          </a:p>
        </p:txBody>
      </p:sp>
      <p:sp>
        <p:nvSpPr>
          <p:cNvPr id="2" name="Fußzeilenplatzhalter 1"/>
          <p:cNvSpPr>
            <a:spLocks noGrp="1"/>
          </p:cNvSpPr>
          <p:nvPr>
            <p:ph type="ftr" sz="quarter" idx="10"/>
          </p:nvPr>
        </p:nvSpPr>
        <p:spPr/>
        <p:txBody>
          <a:bodyPr/>
          <a:lstStyle/>
          <a:p>
            <a:r>
              <a:rPr lang="de-DE"/>
              <a:t>Einführung in Deep Learning</a:t>
            </a:r>
          </a:p>
        </p:txBody>
      </p:sp>
    </p:spTree>
    <p:extLst>
      <p:ext uri="{BB962C8B-B14F-4D97-AF65-F5344CB8AC3E}">
        <p14:creationId xmlns:p14="http://schemas.microsoft.com/office/powerpoint/2010/main" val="1752662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el 14"/>
          <p:cNvSpPr>
            <a:spLocks noGrp="1"/>
          </p:cNvSpPr>
          <p:nvPr>
            <p:ph type="title"/>
          </p:nvPr>
        </p:nvSpPr>
        <p:spPr/>
        <p:txBody>
          <a:bodyPr/>
          <a:lstStyle/>
          <a:p>
            <a:r>
              <a:rPr lang="de-DE"/>
              <a:t>Einführung in </a:t>
            </a:r>
            <a:r>
              <a:rPr lang="de-DE" err="1"/>
              <a:t>Machine</a:t>
            </a:r>
            <a:r>
              <a:rPr lang="de-DE"/>
              <a:t> Learning</a:t>
            </a:r>
          </a:p>
        </p:txBody>
      </p:sp>
      <p:sp>
        <p:nvSpPr>
          <p:cNvPr id="17" name="Textplatzhalter 16"/>
          <p:cNvSpPr>
            <a:spLocks noGrp="1"/>
          </p:cNvSpPr>
          <p:nvPr>
            <p:ph type="body" sz="quarter" idx="15"/>
          </p:nvPr>
        </p:nvSpPr>
        <p:spPr/>
        <p:txBody>
          <a:bodyPr/>
          <a:lstStyle/>
          <a:p>
            <a:endParaRPr lang="de-DE"/>
          </a:p>
        </p:txBody>
      </p:sp>
      <p:sp>
        <p:nvSpPr>
          <p:cNvPr id="18" name="Textplatzhalter 17"/>
          <p:cNvSpPr>
            <a:spLocks noGrp="1"/>
          </p:cNvSpPr>
          <p:nvPr>
            <p:ph type="body" sz="quarter" idx="16"/>
          </p:nvPr>
        </p:nvSpPr>
        <p:spPr/>
        <p:txBody>
          <a:bodyPr/>
          <a:lstStyle/>
          <a:p>
            <a:r>
              <a:rPr lang="de-DE"/>
              <a:t>1</a:t>
            </a:r>
          </a:p>
        </p:txBody>
      </p:sp>
      <p:sp>
        <p:nvSpPr>
          <p:cNvPr id="16" name="Textplatzhalter 15"/>
          <p:cNvSpPr>
            <a:spLocks noGrp="1"/>
          </p:cNvSpPr>
          <p:nvPr>
            <p:ph type="body" sz="quarter" idx="13"/>
          </p:nvPr>
        </p:nvSpPr>
        <p:spPr/>
        <p:txBody>
          <a:bodyPr/>
          <a:lstStyle/>
          <a:p>
            <a:endParaRPr lang="de-DE"/>
          </a:p>
        </p:txBody>
      </p:sp>
      <p:sp>
        <p:nvSpPr>
          <p:cNvPr id="14" name="Fußzeilenplatzhalter 13"/>
          <p:cNvSpPr>
            <a:spLocks noGrp="1"/>
          </p:cNvSpPr>
          <p:nvPr>
            <p:ph type="ftr" sz="quarter" idx="10"/>
          </p:nvPr>
        </p:nvSpPr>
        <p:spPr/>
        <p:txBody>
          <a:bodyPr/>
          <a:lstStyle/>
          <a:p>
            <a:r>
              <a:rPr lang="de-DE"/>
              <a:t>Einführung in Deep Learning</a:t>
            </a:r>
          </a:p>
        </p:txBody>
      </p:sp>
    </p:spTree>
    <p:extLst>
      <p:ext uri="{BB962C8B-B14F-4D97-AF65-F5344CB8AC3E}">
        <p14:creationId xmlns:p14="http://schemas.microsoft.com/office/powerpoint/2010/main" val="226802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a:t>Einführung in Deep Learning</a:t>
            </a:r>
          </a:p>
        </p:txBody>
      </p:sp>
      <p:sp>
        <p:nvSpPr>
          <p:cNvPr id="3" name="Titel 2"/>
          <p:cNvSpPr>
            <a:spLocks noGrp="1"/>
          </p:cNvSpPr>
          <p:nvPr>
            <p:ph type="title"/>
          </p:nvPr>
        </p:nvSpPr>
        <p:spPr/>
        <p:txBody>
          <a:bodyPr/>
          <a:lstStyle/>
          <a:p>
            <a:r>
              <a:rPr lang="de-DE" dirty="0" err="1"/>
              <a:t>Hackathon</a:t>
            </a:r>
            <a:endParaRPr lang="de-DE" dirty="0"/>
          </a:p>
        </p:txBody>
      </p:sp>
      <p:sp>
        <p:nvSpPr>
          <p:cNvPr id="4" name="Inhaltsplatzhalter 3"/>
          <p:cNvSpPr>
            <a:spLocks noGrp="1"/>
          </p:cNvSpPr>
          <p:nvPr>
            <p:ph sz="quarter" idx="13"/>
          </p:nvPr>
        </p:nvSpPr>
        <p:spPr/>
        <p:txBody>
          <a:bodyPr/>
          <a:lstStyle/>
          <a:p>
            <a:r>
              <a:rPr lang="de-DE" dirty="0"/>
              <a:t>Das Projektgrundgerüst und die Aufgabenstellung findet sich unter:</a:t>
            </a:r>
          </a:p>
          <a:p>
            <a:r>
              <a:rPr lang="de-DE" dirty="0">
                <a:hlinkClick r:id="rId2"/>
              </a:rPr>
              <a:t>https://github.com/thtemme/Deeplearning4j-Hackathon</a:t>
            </a:r>
            <a:endParaRPr lang="de-DE" dirty="0"/>
          </a:p>
          <a:p>
            <a:r>
              <a:rPr lang="de-DE" dirty="0"/>
              <a:t>Ziel: Erkennen von Hunden und Katzen mit möglichst hoher </a:t>
            </a:r>
            <a:r>
              <a:rPr lang="de-DE" dirty="0" err="1"/>
              <a:t>Accuracy</a:t>
            </a:r>
            <a:r>
              <a:rPr lang="de-DE" dirty="0"/>
              <a:t> </a:t>
            </a:r>
            <a:r>
              <a:rPr lang="de-DE" dirty="0">
                <a:sym typeface="Wingdings" panose="05000000000000000000" pitchFamily="2" charset="2"/>
              </a:rPr>
              <a:t></a:t>
            </a:r>
          </a:p>
          <a:p>
            <a:endParaRPr lang="de-DE" dirty="0">
              <a:sym typeface="Wingdings" panose="05000000000000000000" pitchFamily="2" charset="2"/>
            </a:endParaRPr>
          </a:p>
          <a:p>
            <a:r>
              <a:rPr lang="de-DE" dirty="0">
                <a:sym typeface="Wingdings" panose="05000000000000000000" pitchFamily="2" charset="2"/>
              </a:rPr>
              <a:t>Deeplearning4j Dokumentation:</a:t>
            </a:r>
          </a:p>
          <a:p>
            <a:r>
              <a:rPr lang="de-DE" dirty="0">
                <a:sym typeface="Wingdings" panose="05000000000000000000" pitchFamily="2" charset="2"/>
                <a:hlinkClick r:id="rId3"/>
              </a:rPr>
              <a:t>https://deeplearning4j.org/docs/latest/deeplearning4j-quickstart</a:t>
            </a:r>
            <a:endParaRPr lang="de-DE" dirty="0">
              <a:sym typeface="Wingdings" panose="05000000000000000000" pitchFamily="2" charset="2"/>
            </a:endParaRPr>
          </a:p>
          <a:p>
            <a:endParaRPr lang="de-DE" dirty="0">
              <a:sym typeface="Wingdings" panose="05000000000000000000" pitchFamily="2" charset="2"/>
            </a:endParaRPr>
          </a:p>
          <a:p>
            <a:r>
              <a:rPr lang="de-DE" dirty="0">
                <a:sym typeface="Wingdings" panose="05000000000000000000" pitchFamily="2" charset="2"/>
              </a:rPr>
              <a:t>Cheat Sheet:</a:t>
            </a:r>
          </a:p>
          <a:p>
            <a:r>
              <a:rPr lang="de-DE" dirty="0">
                <a:sym typeface="Wingdings" panose="05000000000000000000" pitchFamily="2" charset="2"/>
              </a:rPr>
              <a:t>https://deeplearning4j.org/docs/latest/deeplearning4j-cheat-sheet</a:t>
            </a:r>
          </a:p>
          <a:p>
            <a:endParaRPr lang="de-DE" dirty="0"/>
          </a:p>
        </p:txBody>
      </p:sp>
      <p:sp>
        <p:nvSpPr>
          <p:cNvPr id="7" name="Textplatzhalter 6"/>
          <p:cNvSpPr>
            <a:spLocks noGrp="1"/>
          </p:cNvSpPr>
          <p:nvPr>
            <p:ph type="body" sz="quarter" idx="14"/>
          </p:nvPr>
        </p:nvSpPr>
        <p:spPr/>
        <p:txBody>
          <a:bodyPr/>
          <a:lstStyle/>
          <a:p>
            <a:endParaRPr lang="de-DE"/>
          </a:p>
        </p:txBody>
      </p:sp>
    </p:spTree>
    <p:extLst>
      <p:ext uri="{BB962C8B-B14F-4D97-AF65-F5344CB8AC3E}">
        <p14:creationId xmlns:p14="http://schemas.microsoft.com/office/powerpoint/2010/main" val="30921379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a:t>Diskussion und offene Fragen</a:t>
            </a:r>
          </a:p>
        </p:txBody>
      </p:sp>
      <p:sp>
        <p:nvSpPr>
          <p:cNvPr id="8" name="Textplatzhalter 7"/>
          <p:cNvSpPr>
            <a:spLocks noGrp="1"/>
          </p:cNvSpPr>
          <p:nvPr>
            <p:ph type="body" sz="quarter" idx="13"/>
          </p:nvPr>
        </p:nvSpPr>
        <p:spPr/>
        <p:txBody>
          <a:bodyPr/>
          <a:lstStyle/>
          <a:p>
            <a:endParaRPr lang="de-DE"/>
          </a:p>
        </p:txBody>
      </p:sp>
      <p:sp>
        <p:nvSpPr>
          <p:cNvPr id="2" name="Fußzeilenplatzhalter 1"/>
          <p:cNvSpPr>
            <a:spLocks noGrp="1"/>
          </p:cNvSpPr>
          <p:nvPr>
            <p:ph type="ftr" sz="quarter" idx="10"/>
          </p:nvPr>
        </p:nvSpPr>
        <p:spPr/>
        <p:txBody>
          <a:bodyPr/>
          <a:lstStyle/>
          <a:p>
            <a:r>
              <a:rPr lang="de-DE"/>
              <a:t>Einführung in Deep Learning</a:t>
            </a:r>
          </a:p>
        </p:txBody>
      </p:sp>
    </p:spTree>
    <p:extLst>
      <p:ext uri="{BB962C8B-B14F-4D97-AF65-F5344CB8AC3E}">
        <p14:creationId xmlns:p14="http://schemas.microsoft.com/office/powerpoint/2010/main" val="33613264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p:txBody>
          <a:bodyPr/>
          <a:lstStyle/>
          <a:p>
            <a:r>
              <a:rPr lang="de-DE"/>
              <a:t>Seite </a:t>
            </a:r>
            <a:fld id="{C3263557-27B3-42AF-8161-8D05F4F8A622}" type="slidenum">
              <a:rPr smtClean="0"/>
              <a:pPr/>
              <a:t>32</a:t>
            </a:fld>
            <a:endParaRPr dirty="0"/>
          </a:p>
        </p:txBody>
      </p:sp>
      <p:sp>
        <p:nvSpPr>
          <p:cNvPr id="8" name="Textplatzhalter 7"/>
          <p:cNvSpPr>
            <a:spLocks noGrp="1"/>
          </p:cNvSpPr>
          <p:nvPr>
            <p:ph type="body" sz="quarter" idx="13"/>
          </p:nvPr>
        </p:nvSpPr>
        <p:spPr/>
        <p:txBody>
          <a:bodyPr/>
          <a:lstStyle/>
          <a:p>
            <a:endParaRPr lang="de-DE"/>
          </a:p>
        </p:txBody>
      </p:sp>
      <p:sp>
        <p:nvSpPr>
          <p:cNvPr id="7" name="Titel 6"/>
          <p:cNvSpPr>
            <a:spLocks noGrp="1"/>
          </p:cNvSpPr>
          <p:nvPr>
            <p:ph type="ctrTitle"/>
          </p:nvPr>
        </p:nvSpPr>
        <p:spPr/>
        <p:txBody>
          <a:bodyPr/>
          <a:lstStyle/>
          <a:p>
            <a:r>
              <a:rPr lang="de-DE" dirty="0"/>
              <a:t>DeepLearning4J:</a:t>
            </a:r>
            <a:br>
              <a:rPr lang="de-DE" dirty="0"/>
            </a:br>
            <a:r>
              <a:rPr lang="de-DE" dirty="0"/>
              <a:t>O</a:t>
            </a:r>
            <a:r>
              <a:rPr lang="en-US" dirty="0"/>
              <a:t>pen-Source, Distributed, Deep Learning for the JVM</a:t>
            </a:r>
            <a:br>
              <a:rPr lang="en-US" dirty="0"/>
            </a:br>
            <a:endParaRPr lang="de-DE" dirty="0"/>
          </a:p>
        </p:txBody>
      </p:sp>
      <p:pic>
        <p:nvPicPr>
          <p:cNvPr id="9" name="Bildplatzhalter 8"/>
          <p:cNvPicPr>
            <a:picLocks noGrp="1" noChangeAspect="1"/>
          </p:cNvPicPr>
          <p:nvPr>
            <p:ph type="pic" sz="quarter" idx="14"/>
          </p:nvPr>
        </p:nvPicPr>
        <p:blipFill rotWithShape="1">
          <a:blip r:embed="rId2" cstate="print">
            <a:extLst>
              <a:ext uri="{28A0092B-C50C-407E-A947-70E740481C1C}">
                <a14:useLocalDpi xmlns:a14="http://schemas.microsoft.com/office/drawing/2010/main" val="0"/>
              </a:ext>
            </a:extLst>
          </a:blip>
          <a:srcRect l="11095" r="11095"/>
          <a:stretch/>
        </p:blipFill>
        <p:spPr/>
      </p:pic>
      <p:sp>
        <p:nvSpPr>
          <p:cNvPr id="10" name="Textplatzhalter 9"/>
          <p:cNvSpPr>
            <a:spLocks noGrp="1"/>
          </p:cNvSpPr>
          <p:nvPr>
            <p:ph type="body" sz="quarter" idx="15"/>
          </p:nvPr>
        </p:nvSpPr>
        <p:spPr/>
        <p:txBody>
          <a:bodyPr/>
          <a:lstStyle/>
          <a:p>
            <a:r>
              <a:rPr lang="de-DE" dirty="0"/>
              <a:t>Thomas Temme</a:t>
            </a:r>
          </a:p>
        </p:txBody>
      </p:sp>
      <p:sp>
        <p:nvSpPr>
          <p:cNvPr id="11" name="Textplatzhalter 10"/>
          <p:cNvSpPr>
            <a:spLocks noGrp="1"/>
          </p:cNvSpPr>
          <p:nvPr>
            <p:ph type="body" sz="quarter" idx="16"/>
          </p:nvPr>
        </p:nvSpPr>
        <p:spPr/>
        <p:txBody>
          <a:bodyPr/>
          <a:lstStyle/>
          <a:p>
            <a:r>
              <a:rPr lang="de-DE" dirty="0" err="1"/>
              <a:t>M.Sc</a:t>
            </a:r>
            <a:r>
              <a:rPr lang="de-DE" dirty="0"/>
              <a:t>. Angewandte Informatik – Developer</a:t>
            </a:r>
          </a:p>
          <a:p>
            <a:r>
              <a:rPr lang="de-DE" dirty="0">
                <a:hlinkClick r:id="rId3"/>
              </a:rPr>
              <a:t>thomas.temme@opitz-consulting.com</a:t>
            </a:r>
            <a:endParaRPr lang="de-DE" dirty="0"/>
          </a:p>
        </p:txBody>
      </p:sp>
      <p:sp>
        <p:nvSpPr>
          <p:cNvPr id="2" name="Fußzeilenplatzhalter 1"/>
          <p:cNvSpPr>
            <a:spLocks noGrp="1"/>
          </p:cNvSpPr>
          <p:nvPr>
            <p:ph type="ftr" sz="quarter" idx="10"/>
          </p:nvPr>
        </p:nvSpPr>
        <p:spPr/>
        <p:txBody>
          <a:bodyPr/>
          <a:lstStyle/>
          <a:p>
            <a:r>
              <a:rPr lang="de-DE" dirty="0"/>
              <a:t>Einführung in Deep Learning</a:t>
            </a:r>
          </a:p>
        </p:txBody>
      </p:sp>
    </p:spTree>
    <p:extLst>
      <p:ext uri="{BB962C8B-B14F-4D97-AF65-F5344CB8AC3E}">
        <p14:creationId xmlns:p14="http://schemas.microsoft.com/office/powerpoint/2010/main" val="3936840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ußzeilenplatzhalter 6"/>
          <p:cNvSpPr>
            <a:spLocks noGrp="1"/>
          </p:cNvSpPr>
          <p:nvPr>
            <p:ph type="ftr" sz="quarter" idx="11"/>
          </p:nvPr>
        </p:nvSpPr>
        <p:spPr/>
        <p:txBody>
          <a:bodyPr/>
          <a:lstStyle/>
          <a:p>
            <a:r>
              <a:rPr lang="de-DE"/>
              <a:t>Einführung in Deep Learning</a:t>
            </a:r>
          </a:p>
        </p:txBody>
      </p:sp>
      <p:sp>
        <p:nvSpPr>
          <p:cNvPr id="15" name="Titel 14"/>
          <p:cNvSpPr>
            <a:spLocks noGrp="1"/>
          </p:cNvSpPr>
          <p:nvPr>
            <p:ph type="title"/>
          </p:nvPr>
        </p:nvSpPr>
        <p:spPr/>
        <p:txBody>
          <a:bodyPr/>
          <a:lstStyle/>
          <a:p>
            <a:r>
              <a:rPr lang="de-DE"/>
              <a:t>Abgrenzung zu herkömmlichen KI Systemen</a:t>
            </a:r>
          </a:p>
        </p:txBody>
      </p:sp>
      <p:sp>
        <p:nvSpPr>
          <p:cNvPr id="25" name="Textplatzhalter 24"/>
          <p:cNvSpPr>
            <a:spLocks noGrp="1"/>
          </p:cNvSpPr>
          <p:nvPr>
            <p:ph type="body" sz="quarter" idx="14"/>
          </p:nvPr>
        </p:nvSpPr>
        <p:spPr/>
        <p:txBody>
          <a:bodyPr/>
          <a:lstStyle/>
          <a:p>
            <a:endParaRPr lang="de-DE"/>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963081"/>
            <a:ext cx="4035483" cy="3453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34604" y="1384906"/>
            <a:ext cx="984638" cy="956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descr="Bildergebnis für gesichtserkennu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43584" y="3114011"/>
            <a:ext cx="2317549" cy="1302242"/>
          </a:xfrm>
          <a:prstGeom prst="rect">
            <a:avLst/>
          </a:prstGeom>
          <a:noFill/>
          <a:extLst>
            <a:ext uri="{909E8E84-426E-40DD-AFC4-6F175D3DCCD1}">
              <a14:hiddenFill xmlns:a14="http://schemas.microsoft.com/office/drawing/2010/main">
                <a:solidFill>
                  <a:srgbClr val="FFFFFF"/>
                </a:solidFill>
              </a14:hiddenFill>
            </a:ext>
          </a:extLst>
        </p:spPr>
      </p:pic>
      <p:sp>
        <p:nvSpPr>
          <p:cNvPr id="19" name="AutoShape 12" descr="https://portal.opitz-consulting.de/marketing_vertrieb/PublishingImages/Bilder_Denkfabrik%20im%20Gr%C3%BCnen/K%C3%BChe/robina-mit-jungem.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0" name="AutoShape 14" descr="https://portal.opitz-consulting.de/marketing_vertrieb/PublishingImages/Bilder_Denkfabrik%20im%20Gr%C3%BCnen/K%C3%BChe/robina-mit-jungem.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1" name="AutoShape 16" descr="https://portal.opitz-consulting.de/marketing_vertrieb/PublishingImages/Bilder_Denkfabrik%20im%20Gr%C3%BCnen/K%C3%BChe/robina-mit-jungem.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22" name="Grafik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27698" y="3114011"/>
            <a:ext cx="1736322" cy="1302242"/>
          </a:xfrm>
          <a:prstGeom prst="rect">
            <a:avLst/>
          </a:prstGeom>
        </p:spPr>
      </p:pic>
      <p:sp>
        <p:nvSpPr>
          <p:cNvPr id="35" name="Textplatzhalter 4"/>
          <p:cNvSpPr txBox="1">
            <a:spLocks/>
          </p:cNvSpPr>
          <p:nvPr/>
        </p:nvSpPr>
        <p:spPr>
          <a:xfrm>
            <a:off x="4343584" y="963081"/>
            <a:ext cx="3575045" cy="435118"/>
          </a:xfrm>
          <a:prstGeom prst="rect">
            <a:avLst/>
          </a:prstGeom>
        </p:spPr>
        <p:txBody>
          <a:bodyPr vert="horz" lIns="0" tIns="0" rIns="0" bIns="0" rtlCol="0">
            <a:noAutofit/>
          </a:bodyPr>
          <a:lstStyle>
            <a:lvl1pPr marL="216000" indent="-216000" algn="l" defTabSz="685800" rtl="0" eaLnBrk="1" latinLnBrk="0" hangingPunct="1">
              <a:lnSpc>
                <a:spcPct val="100000"/>
              </a:lnSpc>
              <a:spcBef>
                <a:spcPts val="900"/>
              </a:spcBef>
              <a:buClr>
                <a:schemeClr val="accent1"/>
              </a:buClr>
              <a:buSzPct val="70000"/>
              <a:buFont typeface="Wingdings 2" panose="05020102010507070707" pitchFamily="18" charset="2"/>
              <a:buChar char=""/>
              <a:defRPr sz="2000" kern="1200" baseline="0">
                <a:solidFill>
                  <a:schemeClr val="tx1"/>
                </a:solidFill>
                <a:latin typeface="+mn-lt"/>
                <a:ea typeface="+mn-ea"/>
                <a:cs typeface="+mn-cs"/>
              </a:defRPr>
            </a:lvl1pPr>
            <a:lvl2pPr marL="432000" indent="-216000" algn="l" defTabSz="685800" rtl="0" eaLnBrk="1" latinLnBrk="0" hangingPunct="1">
              <a:lnSpc>
                <a:spcPct val="100000"/>
              </a:lnSpc>
              <a:spcBef>
                <a:spcPts val="300"/>
              </a:spcBef>
              <a:buClr>
                <a:schemeClr val="accent1"/>
              </a:buClr>
              <a:buSzPct val="70000"/>
              <a:buFont typeface="Wingdings 2" panose="05020102010507070707" pitchFamily="18" charset="2"/>
              <a:buChar char=""/>
              <a:defRPr sz="1600" kern="1200">
                <a:solidFill>
                  <a:schemeClr val="tx1"/>
                </a:solidFill>
                <a:latin typeface="+mn-lt"/>
                <a:ea typeface="+mn-ea"/>
                <a:cs typeface="+mn-cs"/>
              </a:defRPr>
            </a:lvl2pPr>
            <a:lvl3pPr marL="612000" indent="-180000" algn="l" defTabSz="685800" rtl="0" eaLnBrk="1" latinLnBrk="0" hangingPunct="1">
              <a:lnSpc>
                <a:spcPct val="100000"/>
              </a:lnSpc>
              <a:spcBef>
                <a:spcPts val="0"/>
              </a:spcBef>
              <a:buClr>
                <a:schemeClr val="accent1"/>
              </a:buClr>
              <a:buSzPct val="70000"/>
              <a:buFont typeface="Wingdings 2" panose="05020102010507070707" pitchFamily="18" charset="2"/>
              <a:buChar char=""/>
              <a:defRPr sz="1400" kern="1200">
                <a:solidFill>
                  <a:schemeClr val="tx1"/>
                </a:solidFill>
                <a:latin typeface="+mn-lt"/>
                <a:ea typeface="+mn-ea"/>
                <a:cs typeface="+mn-cs"/>
              </a:defRPr>
            </a:lvl3pPr>
            <a:lvl4pPr marL="792000" indent="-180000" algn="l" defTabSz="685800" rtl="0" eaLnBrk="1" latinLnBrk="0" hangingPunct="1">
              <a:lnSpc>
                <a:spcPct val="100000"/>
              </a:lnSpc>
              <a:spcBef>
                <a:spcPts val="0"/>
              </a:spcBef>
              <a:buClr>
                <a:schemeClr val="accent1"/>
              </a:buClr>
              <a:buSzPct val="70000"/>
              <a:buFont typeface="Wingdings 2" panose="05020102010507070707" pitchFamily="18" charset="2"/>
              <a:buChar char=""/>
              <a:defRPr sz="1400" kern="1200">
                <a:solidFill>
                  <a:schemeClr val="tx1"/>
                </a:solidFill>
                <a:latin typeface="+mn-lt"/>
                <a:ea typeface="+mn-ea"/>
                <a:cs typeface="+mn-cs"/>
              </a:defRPr>
            </a:lvl4pPr>
            <a:lvl5pPr marL="972000" indent="-180000" algn="l" defTabSz="685800" rtl="0" eaLnBrk="1" latinLnBrk="0" hangingPunct="1">
              <a:lnSpc>
                <a:spcPct val="100000"/>
              </a:lnSpc>
              <a:spcBef>
                <a:spcPts val="0"/>
              </a:spcBef>
              <a:buClr>
                <a:schemeClr val="accent1"/>
              </a:buClr>
              <a:buSzPct val="70000"/>
              <a:buFont typeface="Wingdings 2" panose="05020102010507070707" pitchFamily="18" charset="2"/>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de-DE" sz="1100">
                <a:latin typeface="Open Sans Semibold" panose="020B0604020202020204" charset="0"/>
                <a:ea typeface="Open Sans Semibold" panose="020B0604020202020204" charset="0"/>
                <a:cs typeface="Open Sans Semibold" panose="020B0604020202020204" charset="0"/>
              </a:rPr>
              <a:t>Regelbasierte Systeme:</a:t>
            </a:r>
          </a:p>
          <a:p>
            <a:pPr lvl="1"/>
            <a:r>
              <a:rPr lang="de-DE" sz="1000"/>
              <a:t>Output: Bilder mit ähnlicher </a:t>
            </a:r>
            <a:r>
              <a:rPr lang="de-DE" sz="1000" err="1"/>
              <a:t>Histogrammverteilung</a:t>
            </a:r>
            <a:endParaRPr lang="de-DE" sz="1000"/>
          </a:p>
        </p:txBody>
      </p:sp>
      <p:sp>
        <p:nvSpPr>
          <p:cNvPr id="36" name="Textplatzhalter 4"/>
          <p:cNvSpPr txBox="1">
            <a:spLocks/>
          </p:cNvSpPr>
          <p:nvPr/>
        </p:nvSpPr>
        <p:spPr>
          <a:xfrm>
            <a:off x="4343584" y="2442406"/>
            <a:ext cx="2317549" cy="435118"/>
          </a:xfrm>
          <a:prstGeom prst="rect">
            <a:avLst/>
          </a:prstGeom>
        </p:spPr>
        <p:txBody>
          <a:bodyPr vert="horz" lIns="0" tIns="0" rIns="0" bIns="0" rtlCol="0">
            <a:noAutofit/>
          </a:bodyPr>
          <a:lstStyle>
            <a:lvl1pPr marL="216000" indent="-216000" algn="l" defTabSz="685800" rtl="0" eaLnBrk="1" latinLnBrk="0" hangingPunct="1">
              <a:lnSpc>
                <a:spcPct val="100000"/>
              </a:lnSpc>
              <a:spcBef>
                <a:spcPts val="900"/>
              </a:spcBef>
              <a:buClr>
                <a:schemeClr val="accent1"/>
              </a:buClr>
              <a:buSzPct val="70000"/>
              <a:buFont typeface="Wingdings 2" panose="05020102010507070707" pitchFamily="18" charset="2"/>
              <a:buChar char=""/>
              <a:defRPr sz="2000" kern="1200" baseline="0">
                <a:solidFill>
                  <a:schemeClr val="tx1"/>
                </a:solidFill>
                <a:latin typeface="+mn-lt"/>
                <a:ea typeface="+mn-ea"/>
                <a:cs typeface="+mn-cs"/>
              </a:defRPr>
            </a:lvl1pPr>
            <a:lvl2pPr marL="432000" indent="-216000" algn="l" defTabSz="685800" rtl="0" eaLnBrk="1" latinLnBrk="0" hangingPunct="1">
              <a:lnSpc>
                <a:spcPct val="100000"/>
              </a:lnSpc>
              <a:spcBef>
                <a:spcPts val="300"/>
              </a:spcBef>
              <a:buClr>
                <a:schemeClr val="accent1"/>
              </a:buClr>
              <a:buSzPct val="70000"/>
              <a:buFont typeface="Wingdings 2" panose="05020102010507070707" pitchFamily="18" charset="2"/>
              <a:buChar char=""/>
              <a:defRPr sz="1600" kern="1200">
                <a:solidFill>
                  <a:schemeClr val="tx1"/>
                </a:solidFill>
                <a:latin typeface="+mn-lt"/>
                <a:ea typeface="+mn-ea"/>
                <a:cs typeface="+mn-cs"/>
              </a:defRPr>
            </a:lvl2pPr>
            <a:lvl3pPr marL="612000" indent="-180000" algn="l" defTabSz="685800" rtl="0" eaLnBrk="1" latinLnBrk="0" hangingPunct="1">
              <a:lnSpc>
                <a:spcPct val="100000"/>
              </a:lnSpc>
              <a:spcBef>
                <a:spcPts val="0"/>
              </a:spcBef>
              <a:buClr>
                <a:schemeClr val="accent1"/>
              </a:buClr>
              <a:buSzPct val="70000"/>
              <a:buFont typeface="Wingdings 2" panose="05020102010507070707" pitchFamily="18" charset="2"/>
              <a:buChar char=""/>
              <a:defRPr sz="1400" kern="1200">
                <a:solidFill>
                  <a:schemeClr val="tx1"/>
                </a:solidFill>
                <a:latin typeface="+mn-lt"/>
                <a:ea typeface="+mn-ea"/>
                <a:cs typeface="+mn-cs"/>
              </a:defRPr>
            </a:lvl3pPr>
            <a:lvl4pPr marL="792000" indent="-180000" algn="l" defTabSz="685800" rtl="0" eaLnBrk="1" latinLnBrk="0" hangingPunct="1">
              <a:lnSpc>
                <a:spcPct val="100000"/>
              </a:lnSpc>
              <a:spcBef>
                <a:spcPts val="0"/>
              </a:spcBef>
              <a:buClr>
                <a:schemeClr val="accent1"/>
              </a:buClr>
              <a:buSzPct val="70000"/>
              <a:buFont typeface="Wingdings 2" panose="05020102010507070707" pitchFamily="18" charset="2"/>
              <a:buChar char=""/>
              <a:defRPr sz="1400" kern="1200">
                <a:solidFill>
                  <a:schemeClr val="tx1"/>
                </a:solidFill>
                <a:latin typeface="+mn-lt"/>
                <a:ea typeface="+mn-ea"/>
                <a:cs typeface="+mn-cs"/>
              </a:defRPr>
            </a:lvl4pPr>
            <a:lvl5pPr marL="972000" indent="-180000" algn="l" defTabSz="685800" rtl="0" eaLnBrk="1" latinLnBrk="0" hangingPunct="1">
              <a:lnSpc>
                <a:spcPct val="100000"/>
              </a:lnSpc>
              <a:spcBef>
                <a:spcPts val="0"/>
              </a:spcBef>
              <a:buClr>
                <a:schemeClr val="accent1"/>
              </a:buClr>
              <a:buSzPct val="70000"/>
              <a:buFont typeface="Wingdings 2" panose="05020102010507070707" pitchFamily="18" charset="2"/>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de-DE" sz="1100" err="1">
                <a:latin typeface="Open Sans Semibold" panose="020B0604020202020204" charset="0"/>
                <a:ea typeface="Open Sans Semibold" panose="020B0604020202020204" charset="0"/>
                <a:cs typeface="Open Sans Semibold" panose="020B0604020202020204" charset="0"/>
              </a:rPr>
              <a:t>Machine</a:t>
            </a:r>
            <a:r>
              <a:rPr lang="de-DE" sz="1100">
                <a:latin typeface="Open Sans Semibold" panose="020B0604020202020204" charset="0"/>
                <a:ea typeface="Open Sans Semibold" panose="020B0604020202020204" charset="0"/>
                <a:cs typeface="Open Sans Semibold" panose="020B0604020202020204" charset="0"/>
              </a:rPr>
              <a:t> Learning:</a:t>
            </a:r>
          </a:p>
          <a:p>
            <a:pPr lvl="1"/>
            <a:r>
              <a:rPr lang="de-DE" sz="1000"/>
              <a:t>Output: </a:t>
            </a:r>
          </a:p>
          <a:p>
            <a:pPr marL="216000" lvl="1" indent="0">
              <a:buNone/>
            </a:pPr>
            <a:r>
              <a:rPr lang="de-DE" sz="1000"/>
              <a:t>6</a:t>
            </a:r>
            <a:r>
              <a:rPr lang="de-DE"/>
              <a:t> </a:t>
            </a:r>
            <a:r>
              <a:rPr lang="de-DE" sz="1000"/>
              <a:t>Gesichter an den Positionen (X,Y)</a:t>
            </a:r>
          </a:p>
        </p:txBody>
      </p:sp>
      <p:pic>
        <p:nvPicPr>
          <p:cNvPr id="1041" name="Picture 1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31460" y="1398199"/>
            <a:ext cx="1432560" cy="9562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Grafik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12620" y="1398199"/>
            <a:ext cx="1239533" cy="929650"/>
          </a:xfrm>
          <a:prstGeom prst="rect">
            <a:avLst/>
          </a:prstGeom>
        </p:spPr>
      </p:pic>
      <p:sp>
        <p:nvSpPr>
          <p:cNvPr id="28" name="Pfeil nach rechts 27"/>
          <p:cNvSpPr/>
          <p:nvPr/>
        </p:nvSpPr>
        <p:spPr>
          <a:xfrm>
            <a:off x="6720840" y="1742333"/>
            <a:ext cx="312420" cy="1576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Textplatzhalter 4"/>
          <p:cNvSpPr txBox="1">
            <a:spLocks/>
          </p:cNvSpPr>
          <p:nvPr/>
        </p:nvSpPr>
        <p:spPr>
          <a:xfrm>
            <a:off x="6720839" y="2472693"/>
            <a:ext cx="1787523" cy="435118"/>
          </a:xfrm>
          <a:prstGeom prst="rect">
            <a:avLst/>
          </a:prstGeom>
        </p:spPr>
        <p:txBody>
          <a:bodyPr vert="horz" lIns="0" tIns="0" rIns="0" bIns="0" rtlCol="0">
            <a:noAutofit/>
          </a:bodyPr>
          <a:lstStyle>
            <a:lvl1pPr marL="216000" indent="-216000" algn="l" defTabSz="685800" rtl="0" eaLnBrk="1" latinLnBrk="0" hangingPunct="1">
              <a:lnSpc>
                <a:spcPct val="100000"/>
              </a:lnSpc>
              <a:spcBef>
                <a:spcPts val="900"/>
              </a:spcBef>
              <a:buClr>
                <a:schemeClr val="accent1"/>
              </a:buClr>
              <a:buSzPct val="70000"/>
              <a:buFont typeface="Wingdings 2" panose="05020102010507070707" pitchFamily="18" charset="2"/>
              <a:buChar char=""/>
              <a:defRPr sz="2000" kern="1200" baseline="0">
                <a:solidFill>
                  <a:schemeClr val="tx1"/>
                </a:solidFill>
                <a:latin typeface="+mn-lt"/>
                <a:ea typeface="+mn-ea"/>
                <a:cs typeface="+mn-cs"/>
              </a:defRPr>
            </a:lvl1pPr>
            <a:lvl2pPr marL="432000" indent="-216000" algn="l" defTabSz="685800" rtl="0" eaLnBrk="1" latinLnBrk="0" hangingPunct="1">
              <a:lnSpc>
                <a:spcPct val="100000"/>
              </a:lnSpc>
              <a:spcBef>
                <a:spcPts val="300"/>
              </a:spcBef>
              <a:buClr>
                <a:schemeClr val="accent1"/>
              </a:buClr>
              <a:buSzPct val="70000"/>
              <a:buFont typeface="Wingdings 2" panose="05020102010507070707" pitchFamily="18" charset="2"/>
              <a:buChar char=""/>
              <a:defRPr sz="1600" kern="1200">
                <a:solidFill>
                  <a:schemeClr val="tx1"/>
                </a:solidFill>
                <a:latin typeface="+mn-lt"/>
                <a:ea typeface="+mn-ea"/>
                <a:cs typeface="+mn-cs"/>
              </a:defRPr>
            </a:lvl2pPr>
            <a:lvl3pPr marL="612000" indent="-180000" algn="l" defTabSz="685800" rtl="0" eaLnBrk="1" latinLnBrk="0" hangingPunct="1">
              <a:lnSpc>
                <a:spcPct val="100000"/>
              </a:lnSpc>
              <a:spcBef>
                <a:spcPts val="0"/>
              </a:spcBef>
              <a:buClr>
                <a:schemeClr val="accent1"/>
              </a:buClr>
              <a:buSzPct val="70000"/>
              <a:buFont typeface="Wingdings 2" panose="05020102010507070707" pitchFamily="18" charset="2"/>
              <a:buChar char=""/>
              <a:defRPr sz="1400" kern="1200">
                <a:solidFill>
                  <a:schemeClr val="tx1"/>
                </a:solidFill>
                <a:latin typeface="+mn-lt"/>
                <a:ea typeface="+mn-ea"/>
                <a:cs typeface="+mn-cs"/>
              </a:defRPr>
            </a:lvl3pPr>
            <a:lvl4pPr marL="792000" indent="-180000" algn="l" defTabSz="685800" rtl="0" eaLnBrk="1" latinLnBrk="0" hangingPunct="1">
              <a:lnSpc>
                <a:spcPct val="100000"/>
              </a:lnSpc>
              <a:spcBef>
                <a:spcPts val="0"/>
              </a:spcBef>
              <a:buClr>
                <a:schemeClr val="accent1"/>
              </a:buClr>
              <a:buSzPct val="70000"/>
              <a:buFont typeface="Wingdings 2" panose="05020102010507070707" pitchFamily="18" charset="2"/>
              <a:buChar char=""/>
              <a:defRPr sz="1400" kern="1200">
                <a:solidFill>
                  <a:schemeClr val="tx1"/>
                </a:solidFill>
                <a:latin typeface="+mn-lt"/>
                <a:ea typeface="+mn-ea"/>
                <a:cs typeface="+mn-cs"/>
              </a:defRPr>
            </a:lvl4pPr>
            <a:lvl5pPr marL="972000" indent="-180000" algn="l" defTabSz="685800" rtl="0" eaLnBrk="1" latinLnBrk="0" hangingPunct="1">
              <a:lnSpc>
                <a:spcPct val="100000"/>
              </a:lnSpc>
              <a:spcBef>
                <a:spcPts val="0"/>
              </a:spcBef>
              <a:buClr>
                <a:schemeClr val="accent1"/>
              </a:buClr>
              <a:buSzPct val="70000"/>
              <a:buFont typeface="Wingdings 2" panose="05020102010507070707" pitchFamily="18" charset="2"/>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de-DE" sz="1100" err="1">
                <a:latin typeface="Open Sans Semibold" panose="020B0604020202020204" charset="0"/>
                <a:ea typeface="Open Sans Semibold" panose="020B0604020202020204" charset="0"/>
                <a:cs typeface="Open Sans Semibold" panose="020B0604020202020204" charset="0"/>
              </a:rPr>
              <a:t>Deep</a:t>
            </a:r>
            <a:r>
              <a:rPr lang="de-DE" sz="1100">
                <a:latin typeface="Open Sans Semibold" panose="020B0604020202020204" charset="0"/>
                <a:ea typeface="Open Sans Semibold" panose="020B0604020202020204" charset="0"/>
                <a:cs typeface="Open Sans Semibold" panose="020B0604020202020204" charset="0"/>
              </a:rPr>
              <a:t> Learning:</a:t>
            </a:r>
          </a:p>
          <a:p>
            <a:pPr lvl="1"/>
            <a:r>
              <a:rPr lang="de-DE" sz="1000"/>
              <a:t>Output: Kuh</a:t>
            </a:r>
          </a:p>
          <a:p>
            <a:pPr lvl="1"/>
            <a:r>
              <a:rPr lang="de-DE" sz="1000"/>
              <a:t>Besser: Hochlandrind</a:t>
            </a:r>
          </a:p>
        </p:txBody>
      </p:sp>
      <p:sp>
        <p:nvSpPr>
          <p:cNvPr id="29" name="Textfeld 28"/>
          <p:cNvSpPr txBox="1"/>
          <p:nvPr/>
        </p:nvSpPr>
        <p:spPr>
          <a:xfrm>
            <a:off x="307975" y="4429579"/>
            <a:ext cx="5439887" cy="300082"/>
          </a:xfrm>
          <a:prstGeom prst="rect">
            <a:avLst/>
          </a:prstGeom>
          <a:noFill/>
        </p:spPr>
        <p:txBody>
          <a:bodyPr wrap="none" rtlCol="0" anchor="t">
            <a:spAutoFit/>
          </a:bodyPr>
          <a:lstStyle/>
          <a:p>
            <a:r>
              <a:rPr lang="de-DE">
                <a:latin typeface="Open Sans Semibold" panose="020B0604020202020204" charset="0"/>
                <a:ea typeface="Open Sans Semibold" panose="020B0604020202020204" charset="0"/>
                <a:cs typeface="Open Sans Semibold" panose="020B0604020202020204" charset="0"/>
              </a:rPr>
              <a:t>=&gt; Deep Learning findet viele komplexe Features selbstständig!</a:t>
            </a:r>
          </a:p>
        </p:txBody>
      </p:sp>
      <p:sp>
        <p:nvSpPr>
          <p:cNvPr id="4" name="Textfeld 3"/>
          <p:cNvSpPr txBox="1"/>
          <p:nvPr/>
        </p:nvSpPr>
        <p:spPr>
          <a:xfrm>
            <a:off x="155574" y="4750522"/>
            <a:ext cx="4868640" cy="200055"/>
          </a:xfrm>
          <a:prstGeom prst="rect">
            <a:avLst/>
          </a:prstGeom>
          <a:noFill/>
        </p:spPr>
        <p:txBody>
          <a:bodyPr wrap="none" rtlCol="0">
            <a:spAutoFit/>
          </a:bodyPr>
          <a:lstStyle/>
          <a:p>
            <a:r>
              <a:rPr lang="de-DE" sz="700" baseline="30000"/>
              <a:t>1 </a:t>
            </a:r>
            <a:r>
              <a:rPr lang="de-DE" sz="700"/>
              <a:t>Abb. aus </a:t>
            </a:r>
            <a:r>
              <a:rPr lang="de-DE" sz="700" err="1"/>
              <a:t>Gross</a:t>
            </a:r>
            <a:r>
              <a:rPr lang="de-DE" sz="700"/>
              <a:t>, D., 2016, Maschinelle Bilderkennung mit Big Data und </a:t>
            </a:r>
            <a:r>
              <a:rPr lang="de-DE" sz="700" err="1"/>
              <a:t>Deep</a:t>
            </a:r>
            <a:r>
              <a:rPr lang="de-DE" sz="700"/>
              <a:t> Learning, Business Technology 2016</a:t>
            </a:r>
          </a:p>
        </p:txBody>
      </p:sp>
      <p:sp>
        <p:nvSpPr>
          <p:cNvPr id="5" name="Textfeld 4"/>
          <p:cNvSpPr txBox="1"/>
          <p:nvPr/>
        </p:nvSpPr>
        <p:spPr>
          <a:xfrm>
            <a:off x="4054610" y="963081"/>
            <a:ext cx="232756" cy="194925"/>
          </a:xfrm>
          <a:prstGeom prst="rect">
            <a:avLst/>
          </a:prstGeom>
          <a:noFill/>
        </p:spPr>
        <p:txBody>
          <a:bodyPr wrap="none" rtlCol="0">
            <a:spAutoFit/>
          </a:bodyPr>
          <a:lstStyle/>
          <a:p>
            <a:r>
              <a:rPr lang="de-DE" sz="1000" baseline="30000"/>
              <a:t>1</a:t>
            </a:r>
            <a:endParaRPr lang="de-DE" baseline="30000"/>
          </a:p>
        </p:txBody>
      </p:sp>
    </p:spTree>
    <p:extLst>
      <p:ext uri="{BB962C8B-B14F-4D97-AF65-F5344CB8AC3E}">
        <p14:creationId xmlns:p14="http://schemas.microsoft.com/office/powerpoint/2010/main" val="3449165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a:t>Einführung in Deep Learning</a:t>
            </a:r>
          </a:p>
        </p:txBody>
      </p:sp>
      <p:sp>
        <p:nvSpPr>
          <p:cNvPr id="8" name="Textplatzhalter 7"/>
          <p:cNvSpPr>
            <a:spLocks noGrp="1"/>
          </p:cNvSpPr>
          <p:nvPr>
            <p:ph type="body" sz="quarter" idx="14"/>
          </p:nvPr>
        </p:nvSpPr>
        <p:spPr/>
        <p:txBody>
          <a:bodyPr/>
          <a:lstStyle/>
          <a:p>
            <a:endParaRPr lang="de-DE"/>
          </a:p>
        </p:txBody>
      </p:sp>
      <p:pic>
        <p:nvPicPr>
          <p:cNvPr id="1026" name="Picture 2" descr="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4940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217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a:t>Einführung in Deep Learning</a:t>
            </a:r>
          </a:p>
        </p:txBody>
      </p:sp>
      <p:sp>
        <p:nvSpPr>
          <p:cNvPr id="8" name="Titel 7"/>
          <p:cNvSpPr>
            <a:spLocks noGrp="1"/>
          </p:cNvSpPr>
          <p:nvPr>
            <p:ph type="title"/>
          </p:nvPr>
        </p:nvSpPr>
        <p:spPr/>
        <p:txBody>
          <a:bodyPr/>
          <a:lstStyle/>
          <a:p>
            <a:r>
              <a:rPr lang="de-DE"/>
              <a:t>Einsatzgebiete für </a:t>
            </a:r>
            <a:r>
              <a:rPr lang="de-DE" err="1"/>
              <a:t>Deep</a:t>
            </a:r>
            <a:r>
              <a:rPr lang="de-DE"/>
              <a:t> Learning</a:t>
            </a:r>
          </a:p>
        </p:txBody>
      </p:sp>
      <p:sp>
        <p:nvSpPr>
          <p:cNvPr id="9" name="Inhaltsplatzhalter 8"/>
          <p:cNvSpPr>
            <a:spLocks noGrp="1"/>
          </p:cNvSpPr>
          <p:nvPr>
            <p:ph sz="quarter" idx="13"/>
          </p:nvPr>
        </p:nvSpPr>
        <p:spPr>
          <a:xfrm>
            <a:off x="215900" y="1080000"/>
            <a:ext cx="5232400" cy="3708000"/>
          </a:xfrm>
        </p:spPr>
        <p:txBody>
          <a:bodyPr/>
          <a:lstStyle/>
          <a:p>
            <a:r>
              <a:rPr lang="de-DE"/>
              <a:t>Objekterkennung (Gesichter, Verkehrszeichen, Hausnummern, </a:t>
            </a:r>
            <a:r>
              <a:rPr lang="de-DE" err="1"/>
              <a:t>etc</a:t>
            </a:r>
            <a:r>
              <a:rPr lang="de-DE"/>
              <a:t>)</a:t>
            </a:r>
          </a:p>
          <a:p>
            <a:r>
              <a:rPr lang="de-DE"/>
              <a:t>Diagnose von Krankheiten</a:t>
            </a:r>
          </a:p>
          <a:p>
            <a:r>
              <a:rPr lang="de-DE"/>
              <a:t>Mimik erkennen</a:t>
            </a:r>
          </a:p>
          <a:p>
            <a:r>
              <a:rPr lang="de-DE"/>
              <a:t>Spiele gewinnen (z.B. Go)</a:t>
            </a:r>
          </a:p>
          <a:p>
            <a:r>
              <a:rPr lang="de-DE"/>
              <a:t>Spracherkennung (Cortana, Siri, Alexa &amp; Co)</a:t>
            </a:r>
          </a:p>
          <a:p>
            <a:endParaRPr lang="de-DE"/>
          </a:p>
        </p:txBody>
      </p:sp>
      <p:pic>
        <p:nvPicPr>
          <p:cNvPr id="17" name="Inhaltsplatzhalter 7"/>
          <p:cNvPicPr>
            <a:picLocks noGrp="1" noChangeAspect="1"/>
          </p:cNvPicPr>
          <p:nvPr>
            <p:ph sz="quarter" idx="15"/>
          </p:nvPr>
        </p:nvPicPr>
        <p:blipFill rotWithShape="1">
          <a:blip r:embed="rId2">
            <a:clrChange>
              <a:clrFrom>
                <a:srgbClr val="FFFFFF"/>
              </a:clrFrom>
              <a:clrTo>
                <a:srgbClr val="FFFFFF">
                  <a:alpha val="0"/>
                </a:srgbClr>
              </a:clrTo>
            </a:clrChange>
          </a:blip>
          <a:srcRect l="10685" t="145" r="13771" b="-145"/>
          <a:stretch/>
        </p:blipFill>
        <p:spPr>
          <a:xfrm>
            <a:off x="5299351" y="2886655"/>
            <a:ext cx="1454276" cy="1724343"/>
          </a:xfrm>
          <a:prstGeom prst="rect">
            <a:avLst/>
          </a:prstGeom>
        </p:spPr>
      </p:pic>
      <p:sp>
        <p:nvSpPr>
          <p:cNvPr id="11" name="Textplatzhalter 10"/>
          <p:cNvSpPr>
            <a:spLocks noGrp="1"/>
          </p:cNvSpPr>
          <p:nvPr>
            <p:ph type="body" sz="quarter" idx="14"/>
          </p:nvPr>
        </p:nvSpPr>
        <p:spPr/>
        <p:txBody>
          <a:bodyPr/>
          <a:lstStyle/>
          <a:p>
            <a:endParaRPr lang="de-DE"/>
          </a:p>
        </p:txBody>
      </p:sp>
      <p:pic>
        <p:nvPicPr>
          <p:cNvPr id="2050" name="Picture 2" descr="Sicherheitssystem warnt Geisterfahr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5505" y="975359"/>
            <a:ext cx="1885316" cy="12568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ildergebnis für gewebeschnit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58685" y="975359"/>
            <a:ext cx="1885315" cy="125687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pop.h-cdn.co/assets/16/10/980x490/landscape-1457623728-alphago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66976" y="3146634"/>
            <a:ext cx="2371627" cy="1204385"/>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uppierung 6"/>
          <p:cNvGrpSpPr/>
          <p:nvPr/>
        </p:nvGrpSpPr>
        <p:grpSpPr>
          <a:xfrm>
            <a:off x="5910983" y="2392598"/>
            <a:ext cx="877191" cy="390368"/>
            <a:chOff x="7214642" y="308810"/>
            <a:chExt cx="1230548" cy="938464"/>
          </a:xfrm>
        </p:grpSpPr>
        <p:sp>
          <p:nvSpPr>
            <p:cNvPr id="19" name="Ovale Legende 18"/>
            <p:cNvSpPr/>
            <p:nvPr/>
          </p:nvSpPr>
          <p:spPr>
            <a:xfrm>
              <a:off x="7244379" y="308810"/>
              <a:ext cx="1171074" cy="938464"/>
            </a:xfrm>
            <a:prstGeom prst="wedgeEllipseCallout">
              <a:avLst/>
            </a:prstGeom>
            <a:solidFill>
              <a:srgbClr val="026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20" name="Textfeld 19"/>
            <p:cNvSpPr txBox="1"/>
            <p:nvPr/>
          </p:nvSpPr>
          <p:spPr>
            <a:xfrm>
              <a:off x="7214642" y="410790"/>
              <a:ext cx="1230548" cy="813901"/>
            </a:xfrm>
            <a:prstGeom prst="rect">
              <a:avLst/>
            </a:prstGeom>
            <a:noFill/>
          </p:spPr>
          <p:txBody>
            <a:bodyPr wrap="square" rtlCol="0">
              <a:spAutoFit/>
            </a:bodyPr>
            <a:lstStyle/>
            <a:p>
              <a:pPr algn="ctr"/>
              <a:r>
                <a:rPr lang="de-DE" sz="800" b="1">
                  <a:solidFill>
                    <a:prstClr val="white"/>
                  </a:solidFill>
                  <a:latin typeface="Open Sans"/>
                </a:rPr>
                <a:t>Alexa,</a:t>
              </a:r>
            </a:p>
            <a:p>
              <a:pPr algn="ctr"/>
              <a:r>
                <a:rPr lang="de-DE" sz="800" b="1">
                  <a:solidFill>
                    <a:prstClr val="white"/>
                  </a:solidFill>
                  <a:latin typeface="Open Sans"/>
                </a:rPr>
                <a:t>frag Opitz!</a:t>
              </a:r>
              <a:endParaRPr lang="de-DE" sz="800">
                <a:solidFill>
                  <a:prstClr val="black"/>
                </a:solidFill>
              </a:endParaRPr>
            </a:p>
          </p:txBody>
        </p:sp>
      </p:grpSp>
    </p:spTree>
    <p:extLst>
      <p:ext uri="{BB962C8B-B14F-4D97-AF65-F5344CB8AC3E}">
        <p14:creationId xmlns:p14="http://schemas.microsoft.com/office/powerpoint/2010/main" val="3389353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a:t>Einführung in Deep Learning</a:t>
            </a:r>
          </a:p>
        </p:txBody>
      </p:sp>
      <p:sp>
        <p:nvSpPr>
          <p:cNvPr id="4" name="Titel 3"/>
          <p:cNvSpPr>
            <a:spLocks noGrp="1"/>
          </p:cNvSpPr>
          <p:nvPr>
            <p:ph type="title"/>
          </p:nvPr>
        </p:nvSpPr>
        <p:spPr/>
        <p:txBody>
          <a:bodyPr/>
          <a:lstStyle/>
          <a:p>
            <a:r>
              <a:rPr lang="de-DE"/>
              <a:t>Die Geschichte neuronaler Netze</a:t>
            </a:r>
          </a:p>
        </p:txBody>
      </p:sp>
      <p:sp>
        <p:nvSpPr>
          <p:cNvPr id="7" name="Inhaltsplatzhalter 6"/>
          <p:cNvSpPr>
            <a:spLocks noGrp="1"/>
          </p:cNvSpPr>
          <p:nvPr>
            <p:ph sz="quarter" idx="13"/>
          </p:nvPr>
        </p:nvSpPr>
        <p:spPr>
          <a:xfrm>
            <a:off x="215900" y="1080000"/>
            <a:ext cx="5819140" cy="3708000"/>
          </a:xfrm>
        </p:spPr>
        <p:txBody>
          <a:bodyPr/>
          <a:lstStyle/>
          <a:p>
            <a:r>
              <a:rPr lang="de-DE" sz="1400"/>
              <a:t>Grundidee: Übertrage die Funktionalität menschlicher Nervenzellen auf Computer (</a:t>
            </a:r>
            <a:r>
              <a:rPr lang="de-DE" sz="1400" err="1"/>
              <a:t>McCulloch</a:t>
            </a:r>
            <a:r>
              <a:rPr lang="de-DE" sz="1400"/>
              <a:t>, Pitts, 1943)</a:t>
            </a:r>
          </a:p>
          <a:p>
            <a:r>
              <a:rPr lang="de-DE" sz="1400"/>
              <a:t>Künstliche Neuronale Netze (KNNs) sind aufgeteilt in eine Eingabeschicht, Zwischenschichten und eine Ausgabeschicht</a:t>
            </a:r>
          </a:p>
          <a:p>
            <a:r>
              <a:rPr lang="de-DE" sz="1400"/>
              <a:t>Das </a:t>
            </a:r>
            <a:r>
              <a:rPr lang="de-DE" sz="1400" err="1"/>
              <a:t>Perzeptron</a:t>
            </a:r>
            <a:r>
              <a:rPr lang="de-DE" sz="1400"/>
              <a:t> ist ein einfaches neuronales Netz und wurde 1958 von Frank Rosenblatt vorgestellt</a:t>
            </a:r>
          </a:p>
          <a:p>
            <a:endParaRPr lang="de-DE" sz="1800"/>
          </a:p>
        </p:txBody>
      </p:sp>
      <p:sp>
        <p:nvSpPr>
          <p:cNvPr id="8" name="Textplatzhalter 7"/>
          <p:cNvSpPr>
            <a:spLocks noGrp="1"/>
          </p:cNvSpPr>
          <p:nvPr>
            <p:ph type="body" sz="quarter" idx="14"/>
          </p:nvPr>
        </p:nvSpPr>
        <p:spPr/>
        <p:txBody>
          <a:bodyPr/>
          <a:lstStyle/>
          <a:p>
            <a:endParaRPr lang="de-DE"/>
          </a:p>
        </p:txBody>
      </p:sp>
      <p:pic>
        <p:nvPicPr>
          <p:cNvPr id="3074" name="Picture 2" descr="http://www.savoirs.essonne.fr/uploads/RTEmagicC_autrui03.jp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4121" y="1066800"/>
            <a:ext cx="2677526" cy="3786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248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uppieren 26">
            <a:extLst>
              <a:ext uri="{FF2B5EF4-FFF2-40B4-BE49-F238E27FC236}">
                <a16:creationId xmlns:a16="http://schemas.microsoft.com/office/drawing/2014/main" id="{9FD5DCC1-115F-44DC-9AC2-191BD269A93E}"/>
              </a:ext>
            </a:extLst>
          </p:cNvPr>
          <p:cNvGrpSpPr/>
          <p:nvPr/>
        </p:nvGrpSpPr>
        <p:grpSpPr>
          <a:xfrm>
            <a:off x="5541577" y="2005770"/>
            <a:ext cx="3021332" cy="1939711"/>
            <a:chOff x="857693" y="1847620"/>
            <a:chExt cx="3021332" cy="1939711"/>
          </a:xfrm>
        </p:grpSpPr>
        <p:sp>
          <p:nvSpPr>
            <p:cNvPr id="28" name="Ellipse 27">
              <a:extLst>
                <a:ext uri="{FF2B5EF4-FFF2-40B4-BE49-F238E27FC236}">
                  <a16:creationId xmlns:a16="http://schemas.microsoft.com/office/drawing/2014/main" id="{0060A0D4-A907-44CD-858D-0829023558CA}"/>
                </a:ext>
              </a:extLst>
            </p:cNvPr>
            <p:cNvSpPr/>
            <p:nvPr/>
          </p:nvSpPr>
          <p:spPr>
            <a:xfrm>
              <a:off x="1658680" y="1864519"/>
              <a:ext cx="288000" cy="288000"/>
            </a:xfrm>
            <a:prstGeom prst="ellipse">
              <a:avLst/>
            </a:prstGeom>
            <a:solidFill>
              <a:srgbClr val="65CD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1</a:t>
              </a:r>
            </a:p>
          </p:txBody>
        </p:sp>
        <p:sp>
          <p:nvSpPr>
            <p:cNvPr id="33" name="Ellipse 32">
              <a:extLst>
                <a:ext uri="{FF2B5EF4-FFF2-40B4-BE49-F238E27FC236}">
                  <a16:creationId xmlns:a16="http://schemas.microsoft.com/office/drawing/2014/main" id="{C2012EC1-93AA-436F-A640-51C1C7B16DDE}"/>
                </a:ext>
              </a:extLst>
            </p:cNvPr>
            <p:cNvSpPr/>
            <p:nvPr/>
          </p:nvSpPr>
          <p:spPr>
            <a:xfrm>
              <a:off x="1658680" y="2681925"/>
              <a:ext cx="288000" cy="288000"/>
            </a:xfrm>
            <a:prstGeom prst="ellipse">
              <a:avLst/>
            </a:prstGeom>
            <a:solidFill>
              <a:srgbClr val="65CD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2</a:t>
              </a:r>
            </a:p>
          </p:txBody>
        </p:sp>
        <p:sp>
          <p:nvSpPr>
            <p:cNvPr id="34" name="Ellipse 33">
              <a:extLst>
                <a:ext uri="{FF2B5EF4-FFF2-40B4-BE49-F238E27FC236}">
                  <a16:creationId xmlns:a16="http://schemas.microsoft.com/office/drawing/2014/main" id="{A0E31935-BC35-41E4-817D-1ABE7E43577F}"/>
                </a:ext>
              </a:extLst>
            </p:cNvPr>
            <p:cNvSpPr/>
            <p:nvPr/>
          </p:nvSpPr>
          <p:spPr>
            <a:xfrm>
              <a:off x="1658680" y="3499331"/>
              <a:ext cx="288000" cy="288000"/>
            </a:xfrm>
            <a:prstGeom prst="ellipse">
              <a:avLst/>
            </a:prstGeom>
            <a:solidFill>
              <a:srgbClr val="65CD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1</a:t>
              </a:r>
            </a:p>
          </p:txBody>
        </p:sp>
        <mc:AlternateContent xmlns:mc="http://schemas.openxmlformats.org/markup-compatibility/2006" xmlns:a14="http://schemas.microsoft.com/office/drawing/2010/main">
          <mc:Choice Requires="a14">
            <p:sp>
              <p:nvSpPr>
                <p:cNvPr id="35" name="Ellipse 34">
                  <a:extLst>
                    <a:ext uri="{FF2B5EF4-FFF2-40B4-BE49-F238E27FC236}">
                      <a16:creationId xmlns:a16="http://schemas.microsoft.com/office/drawing/2014/main" id="{FCC8A06E-C397-42D8-A0AF-14E391373FB8}"/>
                    </a:ext>
                  </a:extLst>
                </p:cNvPr>
                <p:cNvSpPr/>
                <p:nvPr/>
              </p:nvSpPr>
              <p:spPr>
                <a:xfrm>
                  <a:off x="857693" y="3095294"/>
                  <a:ext cx="288000" cy="288000"/>
                </a:xfrm>
                <a:prstGeom prst="ellipse">
                  <a:avLst/>
                </a:prstGeom>
                <a:solidFill>
                  <a:srgbClr val="FFCC2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b="0" i="1" smtClean="0">
                            <a:solidFill>
                              <a:schemeClr val="tx1"/>
                            </a:solidFill>
                            <a:latin typeface="Cambria Math" panose="02040503050406030204" pitchFamily="18" charset="0"/>
                          </a:rPr>
                          <m:t>𝑦</m:t>
                        </m:r>
                      </m:oMath>
                    </m:oMathPara>
                  </a14:m>
                  <a:endParaRPr lang="de-DE">
                    <a:solidFill>
                      <a:schemeClr val="tx1"/>
                    </a:solidFill>
                  </a:endParaRPr>
                </a:p>
              </p:txBody>
            </p:sp>
          </mc:Choice>
          <mc:Fallback xmlns="">
            <p:sp>
              <p:nvSpPr>
                <p:cNvPr id="35" name="Ellipse 34">
                  <a:extLst>
                    <a:ext uri="{FF2B5EF4-FFF2-40B4-BE49-F238E27FC236}">
                      <a16:creationId xmlns:a16="http://schemas.microsoft.com/office/drawing/2014/main" id="{FCC8A06E-C397-42D8-A0AF-14E391373FB8}"/>
                    </a:ext>
                  </a:extLst>
                </p:cNvPr>
                <p:cNvSpPr>
                  <a:spLocks noRot="1" noChangeAspect="1" noMove="1" noResize="1" noEditPoints="1" noAdjustHandles="1" noChangeArrowheads="1" noChangeShapeType="1" noTextEdit="1"/>
                </p:cNvSpPr>
                <p:nvPr/>
              </p:nvSpPr>
              <p:spPr>
                <a:xfrm>
                  <a:off x="857693" y="3095294"/>
                  <a:ext cx="288000" cy="288000"/>
                </a:xfrm>
                <a:prstGeom prst="ellipse">
                  <a:avLst/>
                </a:prstGeom>
                <a:blipFill>
                  <a:blip r:embed="rId3"/>
                  <a:stretch>
                    <a:fillRect b="-2041"/>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Ellipse 35">
                  <a:extLst>
                    <a:ext uri="{FF2B5EF4-FFF2-40B4-BE49-F238E27FC236}">
                      <a16:creationId xmlns:a16="http://schemas.microsoft.com/office/drawing/2014/main" id="{46088FE1-4A84-4A4E-BD70-A70807B4A662}"/>
                    </a:ext>
                  </a:extLst>
                </p:cNvPr>
                <p:cNvSpPr/>
                <p:nvPr/>
              </p:nvSpPr>
              <p:spPr>
                <a:xfrm>
                  <a:off x="857693" y="2282639"/>
                  <a:ext cx="288000" cy="288000"/>
                </a:xfrm>
                <a:prstGeom prst="ellipse">
                  <a:avLst/>
                </a:prstGeom>
                <a:solidFill>
                  <a:srgbClr val="FFCC2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b="0" i="1" smtClean="0">
                            <a:solidFill>
                              <a:schemeClr val="tx1"/>
                            </a:solidFill>
                            <a:latin typeface="Cambria Math" panose="02040503050406030204" pitchFamily="18" charset="0"/>
                          </a:rPr>
                          <m:t>𝑥</m:t>
                        </m:r>
                      </m:oMath>
                    </m:oMathPara>
                  </a14:m>
                  <a:endParaRPr lang="de-DE">
                    <a:solidFill>
                      <a:schemeClr val="tx1"/>
                    </a:solidFill>
                  </a:endParaRPr>
                </a:p>
              </p:txBody>
            </p:sp>
          </mc:Choice>
          <mc:Fallback xmlns="">
            <p:sp>
              <p:nvSpPr>
                <p:cNvPr id="36" name="Ellipse 35">
                  <a:extLst>
                    <a:ext uri="{FF2B5EF4-FFF2-40B4-BE49-F238E27FC236}">
                      <a16:creationId xmlns:a16="http://schemas.microsoft.com/office/drawing/2014/main" id="{46088FE1-4A84-4A4E-BD70-A70807B4A662}"/>
                    </a:ext>
                  </a:extLst>
                </p:cNvPr>
                <p:cNvSpPr>
                  <a:spLocks noRot="1" noChangeAspect="1" noMove="1" noResize="1" noEditPoints="1" noAdjustHandles="1" noChangeArrowheads="1" noChangeShapeType="1" noTextEdit="1"/>
                </p:cNvSpPr>
                <p:nvPr/>
              </p:nvSpPr>
              <p:spPr>
                <a:xfrm>
                  <a:off x="857693" y="2282639"/>
                  <a:ext cx="288000" cy="288000"/>
                </a:xfrm>
                <a:prstGeom prst="ellipse">
                  <a:avLst/>
                </a:prstGeom>
                <a:blipFill>
                  <a:blip r:embed="rId4"/>
                  <a:stretch>
                    <a:fillRect/>
                  </a:stretch>
                </a:blipFill>
                <a:ln>
                  <a:solidFill>
                    <a:schemeClr val="tx1"/>
                  </a:solidFill>
                </a:ln>
              </p:spPr>
              <p:txBody>
                <a:bodyPr/>
                <a:lstStyle/>
                <a:p>
                  <a:r>
                    <a:rPr lang="en-US">
                      <a:noFill/>
                    </a:rPr>
                    <a:t> </a:t>
                  </a:r>
                </a:p>
              </p:txBody>
            </p:sp>
          </mc:Fallback>
        </mc:AlternateContent>
        <p:sp>
          <p:nvSpPr>
            <p:cNvPr id="37" name="Ellipse 36">
              <a:extLst>
                <a:ext uri="{FF2B5EF4-FFF2-40B4-BE49-F238E27FC236}">
                  <a16:creationId xmlns:a16="http://schemas.microsoft.com/office/drawing/2014/main" id="{DE64AAD2-56F0-4A9A-9A84-62F9B51BD9A8}"/>
                </a:ext>
              </a:extLst>
            </p:cNvPr>
            <p:cNvSpPr/>
            <p:nvPr/>
          </p:nvSpPr>
          <p:spPr>
            <a:xfrm>
              <a:off x="2496278" y="2681925"/>
              <a:ext cx="288000" cy="288000"/>
            </a:xfrm>
            <a:prstGeom prst="ellipse">
              <a:avLst/>
            </a:prstGeom>
            <a:solidFill>
              <a:srgbClr val="FF660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1</a:t>
              </a:r>
            </a:p>
          </p:txBody>
        </p:sp>
        <p:cxnSp>
          <p:nvCxnSpPr>
            <p:cNvPr id="38" name="Gerade Verbindung mit Pfeil 37">
              <a:extLst>
                <a:ext uri="{FF2B5EF4-FFF2-40B4-BE49-F238E27FC236}">
                  <a16:creationId xmlns:a16="http://schemas.microsoft.com/office/drawing/2014/main" id="{9D960753-993C-4E81-88D3-6933293DC13D}"/>
                </a:ext>
              </a:extLst>
            </p:cNvPr>
            <p:cNvCxnSpPr>
              <a:cxnSpLocks/>
              <a:stCxn id="36" idx="6"/>
              <a:endCxn id="28" idx="2"/>
            </p:cNvCxnSpPr>
            <p:nvPr/>
          </p:nvCxnSpPr>
          <p:spPr>
            <a:xfrm flipV="1">
              <a:off x="1145693" y="2008519"/>
              <a:ext cx="512987" cy="41812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9" name="Gerade Verbindung mit Pfeil 38">
              <a:extLst>
                <a:ext uri="{FF2B5EF4-FFF2-40B4-BE49-F238E27FC236}">
                  <a16:creationId xmlns:a16="http://schemas.microsoft.com/office/drawing/2014/main" id="{3DBDFD15-BC56-47DF-A276-14D72FACDEDE}"/>
                </a:ext>
              </a:extLst>
            </p:cNvPr>
            <p:cNvCxnSpPr>
              <a:cxnSpLocks/>
              <a:stCxn id="35" idx="6"/>
              <a:endCxn id="34" idx="2"/>
            </p:cNvCxnSpPr>
            <p:nvPr/>
          </p:nvCxnSpPr>
          <p:spPr>
            <a:xfrm>
              <a:off x="1145693" y="3239294"/>
              <a:ext cx="512987" cy="40403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FCDDD007-A800-4118-8B23-07ECC7004AD6}"/>
                </a:ext>
              </a:extLst>
            </p:cNvPr>
            <p:cNvCxnSpPr>
              <a:cxnSpLocks/>
              <a:stCxn id="36" idx="6"/>
              <a:endCxn id="33" idx="2"/>
            </p:cNvCxnSpPr>
            <p:nvPr/>
          </p:nvCxnSpPr>
          <p:spPr>
            <a:xfrm>
              <a:off x="1145693" y="2426639"/>
              <a:ext cx="512987" cy="39928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1" name="Gerade Verbindung mit Pfeil 40">
              <a:extLst>
                <a:ext uri="{FF2B5EF4-FFF2-40B4-BE49-F238E27FC236}">
                  <a16:creationId xmlns:a16="http://schemas.microsoft.com/office/drawing/2014/main" id="{E34BC34D-2035-47A9-AA8C-D0DB13316683}"/>
                </a:ext>
              </a:extLst>
            </p:cNvPr>
            <p:cNvCxnSpPr>
              <a:cxnSpLocks/>
              <a:stCxn id="35" idx="6"/>
              <a:endCxn id="33" idx="2"/>
            </p:cNvCxnSpPr>
            <p:nvPr/>
          </p:nvCxnSpPr>
          <p:spPr>
            <a:xfrm flipV="1">
              <a:off x="1145693" y="2825925"/>
              <a:ext cx="512987" cy="41336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2" name="Gerade Verbindung mit Pfeil 41">
              <a:extLst>
                <a:ext uri="{FF2B5EF4-FFF2-40B4-BE49-F238E27FC236}">
                  <a16:creationId xmlns:a16="http://schemas.microsoft.com/office/drawing/2014/main" id="{2C105722-65F3-4A73-AA81-A379D2C2D379}"/>
                </a:ext>
              </a:extLst>
            </p:cNvPr>
            <p:cNvCxnSpPr>
              <a:cxnSpLocks/>
              <a:stCxn id="28" idx="6"/>
              <a:endCxn id="37" idx="1"/>
            </p:cNvCxnSpPr>
            <p:nvPr/>
          </p:nvCxnSpPr>
          <p:spPr>
            <a:xfrm>
              <a:off x="1946680" y="2008519"/>
              <a:ext cx="591775" cy="71558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F0F3D454-B246-43E0-BF03-AD40BF2AF091}"/>
                </a:ext>
              </a:extLst>
            </p:cNvPr>
            <p:cNvCxnSpPr>
              <a:cxnSpLocks/>
              <a:stCxn id="33" idx="6"/>
              <a:endCxn id="37" idx="2"/>
            </p:cNvCxnSpPr>
            <p:nvPr/>
          </p:nvCxnSpPr>
          <p:spPr>
            <a:xfrm>
              <a:off x="1946680" y="2825925"/>
              <a:ext cx="549598"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Gerade Verbindung mit Pfeil 43">
              <a:extLst>
                <a:ext uri="{FF2B5EF4-FFF2-40B4-BE49-F238E27FC236}">
                  <a16:creationId xmlns:a16="http://schemas.microsoft.com/office/drawing/2014/main" id="{9F005720-72A1-448F-93F8-2760C8D1251C}"/>
                </a:ext>
              </a:extLst>
            </p:cNvPr>
            <p:cNvCxnSpPr>
              <a:cxnSpLocks/>
              <a:stCxn id="34" idx="6"/>
              <a:endCxn id="37" idx="3"/>
            </p:cNvCxnSpPr>
            <p:nvPr/>
          </p:nvCxnSpPr>
          <p:spPr>
            <a:xfrm flipV="1">
              <a:off x="1946680" y="2927748"/>
              <a:ext cx="591775" cy="71558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5" name="Gerade Verbindung mit Pfeil 44">
              <a:extLst>
                <a:ext uri="{FF2B5EF4-FFF2-40B4-BE49-F238E27FC236}">
                  <a16:creationId xmlns:a16="http://schemas.microsoft.com/office/drawing/2014/main" id="{23CEA9E6-8E0D-4A53-BA31-5505B7799D04}"/>
                </a:ext>
              </a:extLst>
            </p:cNvPr>
            <p:cNvCxnSpPr>
              <a:cxnSpLocks/>
              <a:stCxn id="37" idx="6"/>
            </p:cNvCxnSpPr>
            <p:nvPr/>
          </p:nvCxnSpPr>
          <p:spPr>
            <a:xfrm>
              <a:off x="2784278" y="2825925"/>
              <a:ext cx="1094747"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6" name="Textfeld 45">
                  <a:extLst>
                    <a:ext uri="{FF2B5EF4-FFF2-40B4-BE49-F238E27FC236}">
                      <a16:creationId xmlns:a16="http://schemas.microsoft.com/office/drawing/2014/main" id="{0A651CEC-B65F-4B27-9FA4-8CF627F3074F}"/>
                    </a:ext>
                  </a:extLst>
                </p:cNvPr>
                <p:cNvSpPr txBox="1"/>
                <p:nvPr/>
              </p:nvSpPr>
              <p:spPr>
                <a:xfrm>
                  <a:off x="2927498" y="2570639"/>
                  <a:ext cx="815162" cy="300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𝑋𝑂𝑅</m:t>
                        </m:r>
                        <m:r>
                          <a:rPr lang="de-DE" b="0" i="1" smtClean="0">
                            <a:latin typeface="Cambria Math" panose="02040503050406030204" pitchFamily="18" charset="0"/>
                          </a:rPr>
                          <m:t>(</m:t>
                        </m:r>
                        <m:r>
                          <a:rPr lang="de-DE" b="0" i="1" smtClean="0">
                            <a:latin typeface="Cambria Math" panose="02040503050406030204" pitchFamily="18" charset="0"/>
                          </a:rPr>
                          <m:t>𝑥</m:t>
                        </m:r>
                        <m:r>
                          <a:rPr lang="de-DE" b="0" i="1" smtClean="0">
                            <a:latin typeface="Cambria Math" panose="02040503050406030204" pitchFamily="18" charset="0"/>
                          </a:rPr>
                          <m:t>, </m:t>
                        </m:r>
                        <m:r>
                          <a:rPr lang="de-DE" b="0" i="1" smtClean="0">
                            <a:latin typeface="Cambria Math" panose="02040503050406030204" pitchFamily="18" charset="0"/>
                          </a:rPr>
                          <m:t>𝑦</m:t>
                        </m:r>
                        <m:r>
                          <a:rPr lang="de-DE" b="0" i="1" smtClean="0">
                            <a:latin typeface="Cambria Math" panose="02040503050406030204" pitchFamily="18" charset="0"/>
                          </a:rPr>
                          <m:t>)</m:t>
                        </m:r>
                      </m:oMath>
                    </m:oMathPara>
                  </a14:m>
                  <a:endParaRPr lang="de-DE"/>
                </a:p>
              </p:txBody>
            </p:sp>
          </mc:Choice>
          <mc:Fallback xmlns="">
            <p:sp>
              <p:nvSpPr>
                <p:cNvPr id="46" name="Textfeld 45">
                  <a:extLst>
                    <a:ext uri="{FF2B5EF4-FFF2-40B4-BE49-F238E27FC236}">
                      <a16:creationId xmlns:a16="http://schemas.microsoft.com/office/drawing/2014/main" id="{0A651CEC-B65F-4B27-9FA4-8CF627F3074F}"/>
                    </a:ext>
                  </a:extLst>
                </p:cNvPr>
                <p:cNvSpPr txBox="1">
                  <a:spLocks noRot="1" noChangeAspect="1" noMove="1" noResize="1" noEditPoints="1" noAdjustHandles="1" noChangeArrowheads="1" noChangeShapeType="1" noTextEdit="1"/>
                </p:cNvSpPr>
                <p:nvPr/>
              </p:nvSpPr>
              <p:spPr>
                <a:xfrm>
                  <a:off x="2927498" y="2570639"/>
                  <a:ext cx="815162" cy="300082"/>
                </a:xfrm>
                <a:prstGeom prst="rect">
                  <a:avLst/>
                </a:prstGeom>
                <a:blipFill>
                  <a:blip r:embed="rId5"/>
                  <a:stretch>
                    <a:fillRect r="-12782" b="-10204"/>
                  </a:stretch>
                </a:blipFill>
              </p:spPr>
              <p:txBody>
                <a:bodyPr/>
                <a:lstStyle/>
                <a:p>
                  <a:r>
                    <a:rPr lang="en-US">
                      <a:noFill/>
                    </a:rPr>
                    <a:t> </a:t>
                  </a:r>
                </a:p>
              </p:txBody>
            </p:sp>
          </mc:Fallback>
        </mc:AlternateContent>
        <p:sp>
          <p:nvSpPr>
            <p:cNvPr id="47" name="Textfeld 46">
              <a:extLst>
                <a:ext uri="{FF2B5EF4-FFF2-40B4-BE49-F238E27FC236}">
                  <a16:creationId xmlns:a16="http://schemas.microsoft.com/office/drawing/2014/main" id="{B1A30E24-BA11-45C2-A48C-27BFC67B344E}"/>
                </a:ext>
              </a:extLst>
            </p:cNvPr>
            <p:cNvSpPr txBox="1"/>
            <p:nvPr/>
          </p:nvSpPr>
          <p:spPr>
            <a:xfrm>
              <a:off x="1369144" y="1847620"/>
              <a:ext cx="284052" cy="300082"/>
            </a:xfrm>
            <a:prstGeom prst="rect">
              <a:avLst/>
            </a:prstGeom>
            <a:noFill/>
          </p:spPr>
          <p:txBody>
            <a:bodyPr wrap="none" rtlCol="0">
              <a:spAutoFit/>
            </a:bodyPr>
            <a:lstStyle/>
            <a:p>
              <a:r>
                <a:rPr lang="de-DE"/>
                <a:t>1</a:t>
              </a:r>
            </a:p>
          </p:txBody>
        </p:sp>
        <p:sp>
          <p:nvSpPr>
            <p:cNvPr id="48" name="Textfeld 47">
              <a:extLst>
                <a:ext uri="{FF2B5EF4-FFF2-40B4-BE49-F238E27FC236}">
                  <a16:creationId xmlns:a16="http://schemas.microsoft.com/office/drawing/2014/main" id="{0D54CDCA-5E47-4E4F-84BF-C5EC0DAC881E}"/>
                </a:ext>
              </a:extLst>
            </p:cNvPr>
            <p:cNvSpPr txBox="1"/>
            <p:nvPr/>
          </p:nvSpPr>
          <p:spPr>
            <a:xfrm>
              <a:off x="1369144" y="2459336"/>
              <a:ext cx="284052" cy="300082"/>
            </a:xfrm>
            <a:prstGeom prst="rect">
              <a:avLst/>
            </a:prstGeom>
            <a:noFill/>
          </p:spPr>
          <p:txBody>
            <a:bodyPr wrap="none" rtlCol="0">
              <a:spAutoFit/>
            </a:bodyPr>
            <a:lstStyle/>
            <a:p>
              <a:r>
                <a:rPr lang="de-DE"/>
                <a:t>1</a:t>
              </a:r>
            </a:p>
          </p:txBody>
        </p:sp>
        <p:sp>
          <p:nvSpPr>
            <p:cNvPr id="49" name="Textfeld 48">
              <a:extLst>
                <a:ext uri="{FF2B5EF4-FFF2-40B4-BE49-F238E27FC236}">
                  <a16:creationId xmlns:a16="http://schemas.microsoft.com/office/drawing/2014/main" id="{F8B1C474-1BA3-49B4-9A51-BE6DBA58D316}"/>
                </a:ext>
              </a:extLst>
            </p:cNvPr>
            <p:cNvSpPr txBox="1"/>
            <p:nvPr/>
          </p:nvSpPr>
          <p:spPr>
            <a:xfrm>
              <a:off x="1164688" y="2835776"/>
              <a:ext cx="284052" cy="300082"/>
            </a:xfrm>
            <a:prstGeom prst="rect">
              <a:avLst/>
            </a:prstGeom>
            <a:noFill/>
          </p:spPr>
          <p:txBody>
            <a:bodyPr wrap="none" rtlCol="0">
              <a:spAutoFit/>
            </a:bodyPr>
            <a:lstStyle/>
            <a:p>
              <a:r>
                <a:rPr lang="de-DE"/>
                <a:t>1</a:t>
              </a:r>
            </a:p>
          </p:txBody>
        </p:sp>
        <p:sp>
          <p:nvSpPr>
            <p:cNvPr id="50" name="Textfeld 49">
              <a:extLst>
                <a:ext uri="{FF2B5EF4-FFF2-40B4-BE49-F238E27FC236}">
                  <a16:creationId xmlns:a16="http://schemas.microsoft.com/office/drawing/2014/main" id="{0B045874-1434-4DF4-904A-D611CCD9E0B2}"/>
                </a:ext>
              </a:extLst>
            </p:cNvPr>
            <p:cNvSpPr txBox="1"/>
            <p:nvPr/>
          </p:nvSpPr>
          <p:spPr>
            <a:xfrm>
              <a:off x="1369144" y="3267508"/>
              <a:ext cx="284052" cy="300082"/>
            </a:xfrm>
            <a:prstGeom prst="rect">
              <a:avLst/>
            </a:prstGeom>
            <a:noFill/>
          </p:spPr>
          <p:txBody>
            <a:bodyPr wrap="none" rtlCol="0">
              <a:spAutoFit/>
            </a:bodyPr>
            <a:lstStyle/>
            <a:p>
              <a:r>
                <a:rPr lang="de-DE"/>
                <a:t>1</a:t>
              </a:r>
            </a:p>
          </p:txBody>
        </p:sp>
        <p:sp>
          <p:nvSpPr>
            <p:cNvPr id="51" name="Textfeld 50">
              <a:extLst>
                <a:ext uri="{FF2B5EF4-FFF2-40B4-BE49-F238E27FC236}">
                  <a16:creationId xmlns:a16="http://schemas.microsoft.com/office/drawing/2014/main" id="{D420F6A4-B6DD-4B99-BBBA-F8251CA0F607}"/>
                </a:ext>
              </a:extLst>
            </p:cNvPr>
            <p:cNvSpPr txBox="1"/>
            <p:nvPr/>
          </p:nvSpPr>
          <p:spPr>
            <a:xfrm>
              <a:off x="2074445" y="2041261"/>
              <a:ext cx="284052" cy="300082"/>
            </a:xfrm>
            <a:prstGeom prst="rect">
              <a:avLst/>
            </a:prstGeom>
            <a:noFill/>
          </p:spPr>
          <p:txBody>
            <a:bodyPr wrap="none" rtlCol="0">
              <a:spAutoFit/>
            </a:bodyPr>
            <a:lstStyle/>
            <a:p>
              <a:r>
                <a:rPr lang="de-DE"/>
                <a:t>1</a:t>
              </a:r>
            </a:p>
          </p:txBody>
        </p:sp>
        <p:sp>
          <p:nvSpPr>
            <p:cNvPr id="52" name="Textfeld 51">
              <a:extLst>
                <a:ext uri="{FF2B5EF4-FFF2-40B4-BE49-F238E27FC236}">
                  <a16:creationId xmlns:a16="http://schemas.microsoft.com/office/drawing/2014/main" id="{C4DC6EA2-30F0-41C4-8909-00236507B236}"/>
                </a:ext>
              </a:extLst>
            </p:cNvPr>
            <p:cNvSpPr txBox="1"/>
            <p:nvPr/>
          </p:nvSpPr>
          <p:spPr>
            <a:xfrm>
              <a:off x="2078675" y="3307124"/>
              <a:ext cx="284052" cy="300082"/>
            </a:xfrm>
            <a:prstGeom prst="rect">
              <a:avLst/>
            </a:prstGeom>
            <a:noFill/>
          </p:spPr>
          <p:txBody>
            <a:bodyPr wrap="none" rtlCol="0">
              <a:spAutoFit/>
            </a:bodyPr>
            <a:lstStyle/>
            <a:p>
              <a:r>
                <a:rPr lang="de-DE"/>
                <a:t>1</a:t>
              </a:r>
            </a:p>
          </p:txBody>
        </p:sp>
        <p:sp>
          <p:nvSpPr>
            <p:cNvPr id="53" name="Textfeld 52">
              <a:extLst>
                <a:ext uri="{FF2B5EF4-FFF2-40B4-BE49-F238E27FC236}">
                  <a16:creationId xmlns:a16="http://schemas.microsoft.com/office/drawing/2014/main" id="{6AD03403-F0B0-4393-8297-D591A02C70C9}"/>
                </a:ext>
              </a:extLst>
            </p:cNvPr>
            <p:cNvSpPr txBox="1"/>
            <p:nvPr/>
          </p:nvSpPr>
          <p:spPr>
            <a:xfrm>
              <a:off x="2024157" y="2556370"/>
              <a:ext cx="340158" cy="300082"/>
            </a:xfrm>
            <a:prstGeom prst="rect">
              <a:avLst/>
            </a:prstGeom>
            <a:noFill/>
          </p:spPr>
          <p:txBody>
            <a:bodyPr wrap="none" rtlCol="0">
              <a:spAutoFit/>
            </a:bodyPr>
            <a:lstStyle/>
            <a:p>
              <a:r>
                <a:rPr lang="de-DE"/>
                <a:t>-2</a:t>
              </a:r>
            </a:p>
          </p:txBody>
        </p:sp>
      </p:grpSp>
      <p:sp>
        <p:nvSpPr>
          <p:cNvPr id="2" name="Fußzeilenplatzhalter 1"/>
          <p:cNvSpPr>
            <a:spLocks noGrp="1"/>
          </p:cNvSpPr>
          <p:nvPr>
            <p:ph type="ftr" sz="quarter" idx="11"/>
          </p:nvPr>
        </p:nvSpPr>
        <p:spPr/>
        <p:txBody>
          <a:bodyPr/>
          <a:lstStyle/>
          <a:p>
            <a:r>
              <a:rPr lang="de-DE"/>
              <a:t>Einführung in Deep Learning</a:t>
            </a:r>
          </a:p>
        </p:txBody>
      </p:sp>
      <p:sp>
        <p:nvSpPr>
          <p:cNvPr id="4" name="Titel 3"/>
          <p:cNvSpPr>
            <a:spLocks noGrp="1"/>
          </p:cNvSpPr>
          <p:nvPr>
            <p:ph type="title"/>
          </p:nvPr>
        </p:nvSpPr>
        <p:spPr/>
        <p:txBody>
          <a:bodyPr/>
          <a:lstStyle/>
          <a:p>
            <a:r>
              <a:rPr lang="de-DE"/>
              <a:t>Aufbau neuronaler Netze</a:t>
            </a:r>
          </a:p>
        </p:txBody>
      </p:sp>
      <p:sp>
        <p:nvSpPr>
          <p:cNvPr id="20" name="Inhaltsplatzhalter 19"/>
          <p:cNvSpPr>
            <a:spLocks noGrp="1"/>
          </p:cNvSpPr>
          <p:nvPr>
            <p:ph sz="quarter" idx="13"/>
          </p:nvPr>
        </p:nvSpPr>
        <p:spPr>
          <a:xfrm>
            <a:off x="4669188" y="1053014"/>
            <a:ext cx="4248088" cy="3708000"/>
          </a:xfrm>
        </p:spPr>
        <p:txBody>
          <a:bodyPr/>
          <a:lstStyle/>
          <a:p>
            <a:r>
              <a:rPr lang="de-DE" sz="1400"/>
              <a:t>Dieses beispielhafte neuronale Netz realisiert die XOR-Funktion:</a:t>
            </a:r>
          </a:p>
        </p:txBody>
      </p:sp>
      <p:sp>
        <p:nvSpPr>
          <p:cNvPr id="23" name="Inhaltsplatzhalter 22"/>
          <p:cNvSpPr>
            <a:spLocks noGrp="1"/>
          </p:cNvSpPr>
          <p:nvPr>
            <p:ph sz="quarter" idx="15"/>
          </p:nvPr>
        </p:nvSpPr>
        <p:spPr>
          <a:xfrm>
            <a:off x="169663" y="1053014"/>
            <a:ext cx="4248088" cy="3708000"/>
          </a:xfrm>
        </p:spPr>
        <p:txBody>
          <a:bodyPr/>
          <a:lstStyle/>
          <a:p>
            <a:r>
              <a:rPr lang="de-DE" sz="1400"/>
              <a:t>Dabei leistet jedes einzelne Neuron im Netz die folgende Funktionalität:</a:t>
            </a:r>
          </a:p>
          <a:p>
            <a:endParaRPr lang="de-DE" sz="1600"/>
          </a:p>
          <a:p>
            <a:endParaRPr lang="de-DE" sz="1600"/>
          </a:p>
          <a:p>
            <a:endParaRPr lang="de-DE" sz="1600"/>
          </a:p>
          <a:p>
            <a:endParaRPr lang="de-DE" sz="1600"/>
          </a:p>
          <a:p>
            <a:endParaRPr lang="de-DE" sz="1600"/>
          </a:p>
          <a:p>
            <a:endParaRPr lang="de-DE" sz="1600"/>
          </a:p>
          <a:p>
            <a:r>
              <a:rPr lang="de-DE" sz="1400"/>
              <a:t>Die Aktivierungsfunktion ist hier ein einfacher Schwellwert</a:t>
            </a:r>
          </a:p>
        </p:txBody>
      </p:sp>
      <p:sp>
        <p:nvSpPr>
          <p:cNvPr id="22" name="Textplatzhalter 21"/>
          <p:cNvSpPr>
            <a:spLocks noGrp="1"/>
          </p:cNvSpPr>
          <p:nvPr>
            <p:ph type="body" sz="quarter" idx="14"/>
          </p:nvPr>
        </p:nvSpPr>
        <p:spPr/>
        <p:txBody>
          <a:bodyPr/>
          <a:lstStyle/>
          <a:p>
            <a:endParaRPr lang="de-DE"/>
          </a:p>
        </p:txBody>
      </p:sp>
      <p:sp>
        <p:nvSpPr>
          <p:cNvPr id="9" name="Textfeld 8"/>
          <p:cNvSpPr txBox="1"/>
          <p:nvPr/>
        </p:nvSpPr>
        <p:spPr>
          <a:xfrm>
            <a:off x="4994955" y="3671014"/>
            <a:ext cx="1156086" cy="253916"/>
          </a:xfrm>
          <a:prstGeom prst="rect">
            <a:avLst/>
          </a:prstGeom>
          <a:noFill/>
        </p:spPr>
        <p:txBody>
          <a:bodyPr wrap="none" rtlCol="0">
            <a:spAutoFit/>
          </a:bodyPr>
          <a:lstStyle/>
          <a:p>
            <a:r>
              <a:rPr lang="de-DE" sz="1050">
                <a:solidFill>
                  <a:srgbClr val="C89800"/>
                </a:solidFill>
                <a:latin typeface="Open Sans Semibold" panose="020B0604020202020204" charset="0"/>
                <a:ea typeface="Open Sans Semibold" panose="020B0604020202020204" charset="0"/>
                <a:cs typeface="Open Sans Semibold" panose="020B0604020202020204" charset="0"/>
              </a:rPr>
              <a:t>Eingabeschicht</a:t>
            </a:r>
          </a:p>
        </p:txBody>
      </p:sp>
      <p:sp>
        <p:nvSpPr>
          <p:cNvPr id="10" name="Textfeld 9"/>
          <p:cNvSpPr txBox="1"/>
          <p:nvPr/>
        </p:nvSpPr>
        <p:spPr>
          <a:xfrm>
            <a:off x="5926122" y="4106477"/>
            <a:ext cx="1249060" cy="253916"/>
          </a:xfrm>
          <a:prstGeom prst="rect">
            <a:avLst/>
          </a:prstGeom>
          <a:noFill/>
        </p:spPr>
        <p:txBody>
          <a:bodyPr wrap="none" rtlCol="0">
            <a:spAutoFit/>
          </a:bodyPr>
          <a:lstStyle/>
          <a:p>
            <a:r>
              <a:rPr lang="de-DE" sz="1050">
                <a:solidFill>
                  <a:srgbClr val="53AB1D"/>
                </a:solidFill>
                <a:latin typeface="Open Sans Semibold" panose="020B0604020202020204" charset="0"/>
                <a:ea typeface="Open Sans Semibold" panose="020B0604020202020204" charset="0"/>
                <a:cs typeface="Open Sans Semibold" panose="020B0604020202020204" charset="0"/>
              </a:rPr>
              <a:t>Zwischenschicht</a:t>
            </a:r>
          </a:p>
        </p:txBody>
      </p:sp>
      <p:sp>
        <p:nvSpPr>
          <p:cNvPr id="11" name="Textfeld 10"/>
          <p:cNvSpPr txBox="1"/>
          <p:nvPr/>
        </p:nvSpPr>
        <p:spPr>
          <a:xfrm>
            <a:off x="7052243" y="3335303"/>
            <a:ext cx="1199367" cy="253916"/>
          </a:xfrm>
          <a:prstGeom prst="rect">
            <a:avLst/>
          </a:prstGeom>
          <a:noFill/>
        </p:spPr>
        <p:txBody>
          <a:bodyPr wrap="none" rtlCol="0">
            <a:spAutoFit/>
          </a:bodyPr>
          <a:lstStyle/>
          <a:p>
            <a:r>
              <a:rPr lang="de-DE" sz="1050">
                <a:solidFill>
                  <a:srgbClr val="C84700"/>
                </a:solidFill>
                <a:latin typeface="Open Sans Semibold" panose="020B0604020202020204" charset="0"/>
                <a:ea typeface="Open Sans Semibold" panose="020B0604020202020204" charset="0"/>
                <a:cs typeface="Open Sans Semibold" panose="020B0604020202020204" charset="0"/>
              </a:rPr>
              <a:t>Ausgabeschicht</a:t>
            </a:r>
          </a:p>
        </p:txBody>
      </p:sp>
      <p:sp>
        <p:nvSpPr>
          <p:cNvPr id="12" name="Textfeld 11"/>
          <p:cNvSpPr txBox="1"/>
          <p:nvPr/>
        </p:nvSpPr>
        <p:spPr>
          <a:xfrm>
            <a:off x="6886834" y="1584241"/>
            <a:ext cx="1047082" cy="253916"/>
          </a:xfrm>
          <a:prstGeom prst="rect">
            <a:avLst/>
          </a:prstGeom>
          <a:noFill/>
        </p:spPr>
        <p:txBody>
          <a:bodyPr wrap="none" rtlCol="0">
            <a:spAutoFit/>
          </a:bodyPr>
          <a:lstStyle/>
          <a:p>
            <a:r>
              <a:rPr lang="de-DE" sz="1050">
                <a:latin typeface="Open Sans Semibold" panose="020B0604020202020204" charset="0"/>
                <a:ea typeface="Open Sans Semibold" panose="020B0604020202020204" charset="0"/>
                <a:cs typeface="Open Sans Semibold" panose="020B0604020202020204" charset="0"/>
              </a:rPr>
              <a:t>Schwellwerte</a:t>
            </a:r>
          </a:p>
        </p:txBody>
      </p:sp>
      <p:sp>
        <p:nvSpPr>
          <p:cNvPr id="13" name="Pfeil nach unten 12"/>
          <p:cNvSpPr/>
          <p:nvPr/>
        </p:nvSpPr>
        <p:spPr>
          <a:xfrm rot="3124071">
            <a:off x="6955724" y="2058968"/>
            <a:ext cx="244785" cy="27106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14" name="Picture 6" descr="https://upload.wikimedia.org/wikipedia/commons/7/7f/ArtificialNeuronModel_deutsch.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2366" y="1705787"/>
            <a:ext cx="3962400" cy="1744270"/>
          </a:xfrm>
          <a:prstGeom prst="rect">
            <a:avLst/>
          </a:prstGeom>
          <a:noFill/>
          <a:extLst>
            <a:ext uri="{909E8E84-426E-40DD-AFC4-6F175D3DCCD1}">
              <a14:hiddenFill xmlns:a14="http://schemas.microsoft.com/office/drawing/2010/main">
                <a:solidFill>
                  <a:srgbClr val="FFFFFF"/>
                </a:solidFill>
              </a14:hiddenFill>
            </a:ext>
          </a:extLst>
        </p:spPr>
      </p:pic>
      <p:sp>
        <p:nvSpPr>
          <p:cNvPr id="24" name="Ellipse 23"/>
          <p:cNvSpPr/>
          <p:nvPr/>
        </p:nvSpPr>
        <p:spPr>
          <a:xfrm>
            <a:off x="5446190" y="2357032"/>
            <a:ext cx="458668" cy="441780"/>
          </a:xfrm>
          <a:prstGeom prst="ellipse">
            <a:avLst/>
          </a:prstGeom>
          <a:noFill/>
          <a:ln w="7620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
        <p:nvSpPr>
          <p:cNvPr id="25" name="Textfeld 24"/>
          <p:cNvSpPr txBox="1"/>
          <p:nvPr/>
        </p:nvSpPr>
        <p:spPr>
          <a:xfrm>
            <a:off x="7037195" y="1887691"/>
            <a:ext cx="1119217" cy="253916"/>
          </a:xfrm>
          <a:prstGeom prst="rect">
            <a:avLst/>
          </a:prstGeom>
          <a:noFill/>
        </p:spPr>
        <p:txBody>
          <a:bodyPr wrap="none" rtlCol="0">
            <a:spAutoFit/>
          </a:bodyPr>
          <a:lstStyle/>
          <a:p>
            <a:r>
              <a:rPr lang="de-DE" sz="1050">
                <a:latin typeface="Open Sans Semibold" panose="020B0604020202020204" charset="0"/>
                <a:ea typeface="Open Sans Semibold" panose="020B0604020202020204" charset="0"/>
                <a:cs typeface="Open Sans Semibold" panose="020B0604020202020204" charset="0"/>
              </a:rPr>
              <a:t>Gewichtungen</a:t>
            </a:r>
          </a:p>
        </p:txBody>
      </p:sp>
      <p:sp>
        <p:nvSpPr>
          <p:cNvPr id="26" name="Pfeil nach unten 25"/>
          <p:cNvSpPr/>
          <p:nvPr/>
        </p:nvSpPr>
        <p:spPr>
          <a:xfrm rot="3124071">
            <a:off x="6714695" y="1784737"/>
            <a:ext cx="244785" cy="27106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21" name="Ellipse 20"/>
          <p:cNvSpPr/>
          <p:nvPr/>
        </p:nvSpPr>
        <p:spPr>
          <a:xfrm>
            <a:off x="6248318" y="1936516"/>
            <a:ext cx="458668" cy="441780"/>
          </a:xfrm>
          <a:prstGeom prst="ellipse">
            <a:avLst/>
          </a:prstGeom>
          <a:noFill/>
          <a:ln w="7620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
        <p:nvSpPr>
          <p:cNvPr id="29" name="Ellipse 28"/>
          <p:cNvSpPr/>
          <p:nvPr/>
        </p:nvSpPr>
        <p:spPr>
          <a:xfrm>
            <a:off x="7086076" y="2760979"/>
            <a:ext cx="458668" cy="441780"/>
          </a:xfrm>
          <a:prstGeom prst="ellipse">
            <a:avLst/>
          </a:prstGeom>
          <a:noFill/>
          <a:ln w="7620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
        <p:nvSpPr>
          <p:cNvPr id="30" name="Ellipse 29"/>
          <p:cNvSpPr/>
          <p:nvPr/>
        </p:nvSpPr>
        <p:spPr>
          <a:xfrm>
            <a:off x="5446190" y="3174850"/>
            <a:ext cx="458668" cy="441780"/>
          </a:xfrm>
          <a:prstGeom prst="ellipse">
            <a:avLst/>
          </a:prstGeom>
          <a:noFill/>
          <a:ln w="7620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
        <p:nvSpPr>
          <p:cNvPr id="31" name="Ellipse 30"/>
          <p:cNvSpPr/>
          <p:nvPr/>
        </p:nvSpPr>
        <p:spPr>
          <a:xfrm>
            <a:off x="6255406" y="2752482"/>
            <a:ext cx="458668" cy="441780"/>
          </a:xfrm>
          <a:prstGeom prst="ellipse">
            <a:avLst/>
          </a:prstGeom>
          <a:noFill/>
          <a:ln w="7620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
        <p:nvSpPr>
          <p:cNvPr id="32" name="Ellipse 31"/>
          <p:cNvSpPr/>
          <p:nvPr/>
        </p:nvSpPr>
        <p:spPr>
          <a:xfrm>
            <a:off x="6254250" y="3574711"/>
            <a:ext cx="458668" cy="441780"/>
          </a:xfrm>
          <a:prstGeom prst="ellipse">
            <a:avLst/>
          </a:prstGeom>
          <a:noFill/>
          <a:ln w="7620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83240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24"/>
                                        </p:tgtEl>
                                      </p:cBhvr>
                                    </p:animEffect>
                                    <p:set>
                                      <p:cBhvr>
                                        <p:cTn id="22" dur="1" fill="hold">
                                          <p:stCondLst>
                                            <p:cond delay="499"/>
                                          </p:stCondLst>
                                        </p:cTn>
                                        <p:tgtEl>
                                          <p:spTgt spid="24"/>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21"/>
                                        </p:tgtEl>
                                      </p:cBhvr>
                                    </p:animEffect>
                                    <p:set>
                                      <p:cBhvr>
                                        <p:cTn id="25" dur="1" fill="hold">
                                          <p:stCondLst>
                                            <p:cond delay="499"/>
                                          </p:stCondLst>
                                        </p:cTn>
                                        <p:tgtEl>
                                          <p:spTgt spid="21"/>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29"/>
                                        </p:tgtEl>
                                      </p:cBhvr>
                                    </p:animEffect>
                                    <p:set>
                                      <p:cBhvr>
                                        <p:cTn id="28" dur="1" fill="hold">
                                          <p:stCondLst>
                                            <p:cond delay="499"/>
                                          </p:stCondLst>
                                        </p:cTn>
                                        <p:tgtEl>
                                          <p:spTgt spid="2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2" nodeType="click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2"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3" nodeType="clickEffect">
                                  <p:stCondLst>
                                    <p:cond delay="0"/>
                                  </p:stCondLst>
                                  <p:childTnLst>
                                    <p:animEffect transition="out" filter="fade">
                                      <p:cBhvr>
                                        <p:cTn id="51" dur="500"/>
                                        <p:tgtEl>
                                          <p:spTgt spid="24"/>
                                        </p:tgtEl>
                                      </p:cBhvr>
                                    </p:animEffect>
                                    <p:set>
                                      <p:cBhvr>
                                        <p:cTn id="52" dur="1" fill="hold">
                                          <p:stCondLst>
                                            <p:cond delay="499"/>
                                          </p:stCondLst>
                                        </p:cTn>
                                        <p:tgtEl>
                                          <p:spTgt spid="24"/>
                                        </p:tgtEl>
                                        <p:attrNameLst>
                                          <p:attrName>style.visibility</p:attrName>
                                        </p:attrNameLst>
                                      </p:cBhvr>
                                      <p:to>
                                        <p:strVal val="hidden"/>
                                      </p:to>
                                    </p:set>
                                  </p:childTnLst>
                                </p:cTn>
                              </p:par>
                              <p:par>
                                <p:cTn id="53" presetID="10" presetClass="exit" presetSubtype="0" fill="hold" grpId="3" nodeType="withEffect">
                                  <p:stCondLst>
                                    <p:cond delay="0"/>
                                  </p:stCondLst>
                                  <p:childTnLst>
                                    <p:animEffect transition="out" filter="fade">
                                      <p:cBhvr>
                                        <p:cTn id="54" dur="500"/>
                                        <p:tgtEl>
                                          <p:spTgt spid="21"/>
                                        </p:tgtEl>
                                      </p:cBhvr>
                                    </p:animEffect>
                                    <p:set>
                                      <p:cBhvr>
                                        <p:cTn id="55" dur="1" fill="hold">
                                          <p:stCondLst>
                                            <p:cond delay="499"/>
                                          </p:stCondLst>
                                        </p:cTn>
                                        <p:tgtEl>
                                          <p:spTgt spid="21"/>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30"/>
                                        </p:tgtEl>
                                      </p:cBhvr>
                                    </p:animEffect>
                                    <p:set>
                                      <p:cBhvr>
                                        <p:cTn id="58" dur="1" fill="hold">
                                          <p:stCondLst>
                                            <p:cond delay="499"/>
                                          </p:stCondLst>
                                        </p:cTn>
                                        <p:tgtEl>
                                          <p:spTgt spid="30"/>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31"/>
                                        </p:tgtEl>
                                      </p:cBhvr>
                                    </p:animEffect>
                                    <p:set>
                                      <p:cBhvr>
                                        <p:cTn id="61" dur="1" fill="hold">
                                          <p:stCondLst>
                                            <p:cond delay="499"/>
                                          </p:stCondLst>
                                        </p:cTn>
                                        <p:tgtEl>
                                          <p:spTgt spid="31"/>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32"/>
                                        </p:tgtEl>
                                      </p:cBhvr>
                                    </p:animEffect>
                                    <p:set>
                                      <p:cBhvr>
                                        <p:cTn id="64"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4" grpId="2" animBg="1"/>
      <p:bldP spid="24" grpId="3" animBg="1"/>
      <p:bldP spid="21" grpId="0" animBg="1"/>
      <p:bldP spid="21" grpId="1" animBg="1"/>
      <p:bldP spid="21" grpId="2" animBg="1"/>
      <p:bldP spid="21" grpId="3" animBg="1"/>
      <p:bldP spid="29" grpId="0" animBg="1"/>
      <p:bldP spid="29" grpId="1" animBg="1"/>
      <p:bldP spid="30" grpId="0" animBg="1"/>
      <p:bldP spid="30" grpId="1" animBg="1"/>
      <p:bldP spid="31" grpId="0" animBg="1"/>
      <p:bldP spid="31" grpId="1" animBg="1"/>
      <p:bldP spid="32" grpId="0" animBg="1"/>
      <p:bldP spid="32"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a:t>Einführung in Deep Learning</a:t>
            </a:r>
          </a:p>
        </p:txBody>
      </p:sp>
      <p:sp>
        <p:nvSpPr>
          <p:cNvPr id="4" name="Titel 3"/>
          <p:cNvSpPr>
            <a:spLocks noGrp="1"/>
          </p:cNvSpPr>
          <p:nvPr>
            <p:ph type="title"/>
          </p:nvPr>
        </p:nvSpPr>
        <p:spPr/>
        <p:txBody>
          <a:bodyPr/>
          <a:lstStyle/>
          <a:p>
            <a:r>
              <a:rPr lang="de-DE"/>
              <a:t>Aktivierungsfunktionen</a:t>
            </a:r>
          </a:p>
        </p:txBody>
      </p:sp>
      <p:sp>
        <p:nvSpPr>
          <p:cNvPr id="9" name="Textplatzhalter 8"/>
          <p:cNvSpPr>
            <a:spLocks noGrp="1"/>
          </p:cNvSpPr>
          <p:nvPr>
            <p:ph type="body" sz="quarter" idx="14"/>
          </p:nvPr>
        </p:nvSpPr>
        <p:spPr/>
        <p:txBody>
          <a:bodyPr/>
          <a:lstStyle/>
          <a:p>
            <a:endParaRPr lang="de-DE"/>
          </a:p>
        </p:txBody>
      </p:sp>
      <p:pic>
        <p:nvPicPr>
          <p:cNvPr id="5122" name="Picture 2" descr="https://upload.wikimedia.org/wikipedia/commons/thumb/0/07/Hard-limit-function.svg/535px-Hard-limit-function.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75" y="1638306"/>
            <a:ext cx="2394396" cy="114573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upload.wikimedia.org/wikipedia/commons/thumb/f/f1/Sigmoid-function.svg/899px-Sigmoid-function.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63510" y="1492765"/>
            <a:ext cx="2674776" cy="1291271"/>
          </a:xfrm>
          <a:prstGeom prst="rect">
            <a:avLst/>
          </a:prstGeom>
          <a:noFill/>
          <a:extLst>
            <a:ext uri="{909E8E84-426E-40DD-AFC4-6F175D3DCCD1}">
              <a14:hiddenFill xmlns:a14="http://schemas.microsoft.com/office/drawing/2010/main">
                <a:solidFill>
                  <a:srgbClr val="FFFFFF"/>
                </a:solidFill>
              </a14:hiddenFill>
            </a:ext>
          </a:extLst>
        </p:spPr>
      </p:pic>
      <p:sp>
        <p:nvSpPr>
          <p:cNvPr id="10" name="AutoShape 8" descr="Bildergebnis für relu aktivierungsfunk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5131"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37470" y="1371522"/>
            <a:ext cx="2196120" cy="1449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feld 11"/>
          <p:cNvSpPr txBox="1"/>
          <p:nvPr/>
        </p:nvSpPr>
        <p:spPr>
          <a:xfrm>
            <a:off x="307975" y="1071441"/>
            <a:ext cx="1786066" cy="300082"/>
          </a:xfrm>
          <a:prstGeom prst="rect">
            <a:avLst/>
          </a:prstGeom>
          <a:noFill/>
        </p:spPr>
        <p:txBody>
          <a:bodyPr wrap="none" rtlCol="0">
            <a:spAutoFit/>
          </a:bodyPr>
          <a:lstStyle/>
          <a:p>
            <a:r>
              <a:rPr lang="de-DE"/>
              <a:t>Schwellwertfunktion:</a:t>
            </a:r>
          </a:p>
        </p:txBody>
      </p:sp>
      <p:sp>
        <p:nvSpPr>
          <p:cNvPr id="19" name="Textfeld 18"/>
          <p:cNvSpPr txBox="1"/>
          <p:nvPr/>
        </p:nvSpPr>
        <p:spPr>
          <a:xfrm>
            <a:off x="3325495" y="1071441"/>
            <a:ext cx="843501" cy="300082"/>
          </a:xfrm>
          <a:prstGeom prst="rect">
            <a:avLst/>
          </a:prstGeom>
          <a:noFill/>
        </p:spPr>
        <p:txBody>
          <a:bodyPr wrap="none" rtlCol="0">
            <a:spAutoFit/>
          </a:bodyPr>
          <a:lstStyle/>
          <a:p>
            <a:r>
              <a:rPr lang="de-DE" err="1"/>
              <a:t>Sigmoid</a:t>
            </a:r>
            <a:r>
              <a:rPr lang="de-DE"/>
              <a:t>:</a:t>
            </a:r>
          </a:p>
        </p:txBody>
      </p:sp>
      <p:sp>
        <p:nvSpPr>
          <p:cNvPr id="20" name="Textfeld 19"/>
          <p:cNvSpPr txBox="1"/>
          <p:nvPr/>
        </p:nvSpPr>
        <p:spPr>
          <a:xfrm>
            <a:off x="6403975" y="923759"/>
            <a:ext cx="2252540" cy="300082"/>
          </a:xfrm>
          <a:prstGeom prst="rect">
            <a:avLst/>
          </a:prstGeom>
          <a:noFill/>
        </p:spPr>
        <p:txBody>
          <a:bodyPr wrap="none" rtlCol="0">
            <a:spAutoFit/>
          </a:bodyPr>
          <a:lstStyle/>
          <a:p>
            <a:r>
              <a:rPr lang="de-DE" err="1"/>
              <a:t>ReLu</a:t>
            </a:r>
            <a:r>
              <a:rPr lang="de-DE"/>
              <a:t> (</a:t>
            </a:r>
            <a:r>
              <a:rPr lang="de-DE" err="1"/>
              <a:t>Rectifier</a:t>
            </a:r>
            <a:r>
              <a:rPr lang="de-DE"/>
              <a:t> Linear </a:t>
            </a:r>
            <a:r>
              <a:rPr lang="de-DE" err="1"/>
              <a:t>unit</a:t>
            </a:r>
            <a:r>
              <a:rPr lang="de-DE"/>
              <a:t>):</a:t>
            </a:r>
          </a:p>
        </p:txBody>
      </p:sp>
    </p:spTree>
    <p:extLst>
      <p:ext uri="{BB962C8B-B14F-4D97-AF65-F5344CB8AC3E}">
        <p14:creationId xmlns:p14="http://schemas.microsoft.com/office/powerpoint/2010/main" val="990722811"/>
      </p:ext>
    </p:extLst>
  </p:cSld>
  <p:clrMapOvr>
    <a:masterClrMapping/>
  </p:clrMapOvr>
</p:sld>
</file>

<file path=ppt/theme/theme1.xml><?xml version="1.0" encoding="utf-8"?>
<a:theme xmlns:a="http://schemas.openxmlformats.org/drawingml/2006/main" name="1_OC17 Toplevel">
  <a:themeElements>
    <a:clrScheme name="OC CI Farben 2017">
      <a:dk1>
        <a:sysClr val="windowText" lastClr="000000"/>
      </a:dk1>
      <a:lt1>
        <a:sysClr val="window" lastClr="FFFFFF"/>
      </a:lt1>
      <a:dk2>
        <a:srgbClr val="606060"/>
      </a:dk2>
      <a:lt2>
        <a:srgbClr val="C0C0C0"/>
      </a:lt2>
      <a:accent1>
        <a:srgbClr val="0066E8"/>
      </a:accent1>
      <a:accent2>
        <a:srgbClr val="E82000"/>
      </a:accent2>
      <a:accent3>
        <a:srgbClr val="003066"/>
      </a:accent3>
      <a:accent4>
        <a:srgbClr val="A01800"/>
      </a:accent4>
      <a:accent5>
        <a:srgbClr val="58A0FF"/>
      </a:accent5>
      <a:accent6>
        <a:srgbClr val="808080"/>
      </a:accent6>
      <a:hlink>
        <a:srgbClr val="0066E8"/>
      </a:hlink>
      <a:folHlink>
        <a:srgbClr val="0066E8"/>
      </a:folHlink>
    </a:clrScheme>
    <a:fontScheme name="OC Schriftarten">
      <a:majorFont>
        <a:latin typeface="Open Sans"/>
        <a:ea typeface=""/>
        <a:cs typeface=""/>
      </a:majorFont>
      <a:minorFont>
        <a:latin typeface="Open Sans Light"/>
        <a:ea typeface=""/>
        <a:cs typeface=""/>
      </a:minorFont>
    </a:fontScheme>
    <a:fmtScheme name="Subtile Körper">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8cc9f148-63af-4ae4-b4c0-3a33ca8129b3">DOCIDOC-52-8810</_dlc_DocId>
    <_dlc_DocIdUrl xmlns="8cc9f148-63af-4ae4-b4c0-3a33ca8129b3">
      <Url>https://portal.opitz-consulting.de/marketing_vertrieb/_layouts/DocIdRedir.aspx?ID=DOCIDOC-52-8810</Url>
      <Description>DOCIDOC-52-8810</Description>
    </_dlc_DocIdUrl>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83D3F3666ADBF142914E1063A2CAE94B" ma:contentTypeVersion="30" ma:contentTypeDescription="Ein neues Dokument erstellen." ma:contentTypeScope="" ma:versionID="c05df164927fa6ce9e7500f22d7f4f19">
  <xsd:schema xmlns:xsd="http://www.w3.org/2001/XMLSchema" xmlns:xs="http://www.w3.org/2001/XMLSchema" xmlns:p="http://schemas.microsoft.com/office/2006/metadata/properties" xmlns:ns2="8cc9f148-63af-4ae4-b4c0-3a33ca8129b3" targetNamespace="http://schemas.microsoft.com/office/2006/metadata/properties" ma:root="true" ma:fieldsID="387f7d665b09c33f4d21a96ec7b2b776" ns2:_="">
    <xsd:import namespace="8cc9f148-63af-4ae4-b4c0-3a33ca8129b3"/>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cc9f148-63af-4ae4-b4c0-3a33ca8129b3" elementFormDefault="qualified">
    <xsd:import namespace="http://schemas.microsoft.com/office/2006/documentManagement/types"/>
    <xsd:import namespace="http://schemas.microsoft.com/office/infopath/2007/PartnerControls"/>
    <xsd:element name="_dlc_DocId" ma:index="8" nillable="true" ma:displayName="Wert der Dokument-ID" ma:description="Der Wert der diesem Element zugewiesenen Dokument-ID." ma:internalName="_dlc_DocId" ma:readOnly="true">
      <xsd:simpleType>
        <xsd:restriction base="dms:Text"/>
      </xsd:simpleType>
    </xsd:element>
    <xsd:element name="_dlc_DocIdUrl" ma:index="9" nillable="true" ma:displayName="Dokument-ID" ma:description="Permanenter Hyperlink zu diesem Dok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2909BB6-D521-45A8-BAB3-B93AA4ADFEB5}">
  <ds:schemaRefs>
    <ds:schemaRef ds:uri="http://schemas.microsoft.com/office/2006/documentManagement/types"/>
    <ds:schemaRef ds:uri="http://purl.org/dc/terms/"/>
    <ds:schemaRef ds:uri="http://schemas.openxmlformats.org/package/2006/metadata/core-properties"/>
    <ds:schemaRef ds:uri="8cc9f148-63af-4ae4-b4c0-3a33ca8129b3"/>
    <ds:schemaRef ds:uri="http://purl.org/dc/dcmitype/"/>
    <ds:schemaRef ds:uri="http://schemas.microsoft.com/office/infopath/2007/PartnerControls"/>
    <ds:schemaRef ds:uri="http://purl.org/dc/elements/1.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7916307B-409D-440C-920F-CFF8E9BDC2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cc9f148-63af-4ae4-b4c0-3a33ca8129b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FD768F4-ACA6-48FC-B9D0-6D16D185A652}">
  <ds:schemaRefs>
    <ds:schemaRef ds:uri="http://schemas.microsoft.com/sharepoint/events"/>
  </ds:schemaRefs>
</ds:datastoreItem>
</file>

<file path=customXml/itemProps4.xml><?xml version="1.0" encoding="utf-8"?>
<ds:datastoreItem xmlns:ds="http://schemas.openxmlformats.org/officeDocument/2006/customXml" ds:itemID="{45B5D89D-2BFA-48FB-87D5-605FF321888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1465</Words>
  <Application>Microsoft Office PowerPoint</Application>
  <PresentationFormat>Bildschirmpräsentation (16:9)</PresentationFormat>
  <Paragraphs>354</Paragraphs>
  <Slides>32</Slides>
  <Notes>17</Notes>
  <HiddenSlides>0</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32</vt:i4>
      </vt:variant>
    </vt:vector>
  </HeadingPairs>
  <TitlesOfParts>
    <vt:vector size="42" baseType="lpstr">
      <vt:lpstr>Arial</vt:lpstr>
      <vt:lpstr>Open Sans</vt:lpstr>
      <vt:lpstr>Cambria Math</vt:lpstr>
      <vt:lpstr>Calibri</vt:lpstr>
      <vt:lpstr>Open Sans Light</vt:lpstr>
      <vt:lpstr>Wingdings</vt:lpstr>
      <vt:lpstr>Wingdings 2</vt:lpstr>
      <vt:lpstr>Open Sans Semibold</vt:lpstr>
      <vt:lpstr>Consolas</vt:lpstr>
      <vt:lpstr>1_OC17 Toplevel</vt:lpstr>
      <vt:lpstr>Intro in Machine Learning</vt:lpstr>
      <vt:lpstr>PowerPoint-Präsentation</vt:lpstr>
      <vt:lpstr>Einführung in Machine Learning</vt:lpstr>
      <vt:lpstr>Abgrenzung zu herkömmlichen KI Systemen</vt:lpstr>
      <vt:lpstr>PowerPoint-Präsentation</vt:lpstr>
      <vt:lpstr>Einsatzgebiete für Deep Learning</vt:lpstr>
      <vt:lpstr>Die Geschichte neuronaler Netze</vt:lpstr>
      <vt:lpstr>Aufbau neuronaler Netze</vt:lpstr>
      <vt:lpstr>Aktivierungsfunktionen</vt:lpstr>
      <vt:lpstr>Perzeptron zur Erkennung von gemalten Buchstaben</vt:lpstr>
      <vt:lpstr>Trainieren der Gewichte durch Backpropagation</vt:lpstr>
      <vt:lpstr>Going Deeper</vt:lpstr>
      <vt:lpstr>Faltung und Kantenfilter</vt:lpstr>
      <vt:lpstr>Kantenfilter</vt:lpstr>
      <vt:lpstr>Going Deeper</vt:lpstr>
      <vt:lpstr>Warum „Deep Learning“ erst in den letzten Jahren in Mode kam</vt:lpstr>
      <vt:lpstr>PowerPoint-Präsentation</vt:lpstr>
      <vt:lpstr>Beispiel: Anwendungsfall Musterkorrektur</vt:lpstr>
      <vt:lpstr>Beispiel: Autoencoder</vt:lpstr>
      <vt:lpstr>Beispiel: Variational Autoencoders</vt:lpstr>
      <vt:lpstr>Beispiel: Generative adversarial networks</vt:lpstr>
      <vt:lpstr>Beispiel: Recurrent Neural Networks</vt:lpstr>
      <vt:lpstr>Genauigkeit und Präzision eines neuronalen Netzes</vt:lpstr>
      <vt:lpstr>Glossar</vt:lpstr>
      <vt:lpstr>Glossar</vt:lpstr>
      <vt:lpstr>Glossar</vt:lpstr>
      <vt:lpstr>Glossar</vt:lpstr>
      <vt:lpstr>Glossar</vt:lpstr>
      <vt:lpstr>Hackathon</vt:lpstr>
      <vt:lpstr>Hackathon</vt:lpstr>
      <vt:lpstr>Diskussion und offene Fragen</vt:lpstr>
      <vt:lpstr>DeepLearning4J: Open-Source, Distributed, Deep Learning for the JVM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in Machine Learning</dc:title>
  <cp:revision>1</cp:revision>
  <dcterms:modified xsi:type="dcterms:W3CDTF">2018-08-17T16:39:59Z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0x01010083D3F3666ADBF142914E1063A2CAE94B</vt:lpwstr>
  </property>
  <property fmtid="{D5CDD505-2E9C-101B-9397-08002B2CF9AE}" pid="3" name="_dlc_DocIdItemGuid">
    <vt:lpwstr>0a13c87d-f81d-4f4a-8a2c-74ee1271ba2f</vt:lpwstr>
  </property>
</Properties>
</file>